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35"/>
  </p:handoutMasterIdLst>
  <p:sldIdLst>
    <p:sldId id="299" r:id="rId2"/>
    <p:sldId id="353" r:id="rId3"/>
    <p:sldId id="325" r:id="rId4"/>
    <p:sldId id="326" r:id="rId5"/>
    <p:sldId id="327" r:id="rId6"/>
    <p:sldId id="315" r:id="rId7"/>
    <p:sldId id="311" r:id="rId8"/>
    <p:sldId id="312" r:id="rId9"/>
    <p:sldId id="329" r:id="rId10"/>
    <p:sldId id="313" r:id="rId11"/>
    <p:sldId id="328" r:id="rId12"/>
    <p:sldId id="323" r:id="rId13"/>
    <p:sldId id="330" r:id="rId14"/>
    <p:sldId id="331" r:id="rId15"/>
    <p:sldId id="319" r:id="rId16"/>
    <p:sldId id="320" r:id="rId17"/>
    <p:sldId id="321" r:id="rId18"/>
    <p:sldId id="324" r:id="rId19"/>
    <p:sldId id="332" r:id="rId20"/>
    <p:sldId id="347" r:id="rId21"/>
    <p:sldId id="333" r:id="rId22"/>
    <p:sldId id="348" r:id="rId23"/>
    <p:sldId id="336" r:id="rId24"/>
    <p:sldId id="349" r:id="rId25"/>
    <p:sldId id="335" r:id="rId26"/>
    <p:sldId id="339" r:id="rId27"/>
    <p:sldId id="341" r:id="rId28"/>
    <p:sldId id="350" r:id="rId29"/>
    <p:sldId id="351" r:id="rId30"/>
    <p:sldId id="343" r:id="rId31"/>
    <p:sldId id="344" r:id="rId32"/>
    <p:sldId id="352" r:id="rId33"/>
    <p:sldId id="310" r:id="rId34"/>
  </p:sldIdLst>
  <p:sldSz cx="9144000" cy="6858000" type="screen4x3"/>
  <p:notesSz cx="7010400" cy="92964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0" d="100"/>
          <a:sy n="110" d="100"/>
        </p:scale>
        <p:origin x="-111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F0F43A-F5A3-4F4D-ADED-1E7DB7FE7080}" type="doc">
      <dgm:prSet loTypeId="urn:microsoft.com/office/officeart/2005/8/layout/arrow2" loCatId="process" qsTypeId="urn:microsoft.com/office/officeart/2005/8/quickstyle/simple1" qsCatId="simple" csTypeId="urn:microsoft.com/office/officeart/2005/8/colors/colorful5" csCatId="colorful" phldr="1"/>
      <dgm:spPr/>
    </dgm:pt>
    <dgm:pt modelId="{E2F830A8-111A-425B-A2A3-102AE528EC4E}">
      <dgm:prSet phldrT="[Texto]"/>
      <dgm:spPr/>
      <dgm:t>
        <a:bodyPr/>
        <a:lstStyle/>
        <a:p>
          <a:r>
            <a:rPr lang="es-MX" dirty="0" smtClean="0"/>
            <a:t>Datos</a:t>
          </a:r>
          <a:endParaRPr lang="es-MX" dirty="0"/>
        </a:p>
      </dgm:t>
    </dgm:pt>
    <dgm:pt modelId="{D2BE3EAA-017F-46AD-9B75-D12A8CBBB669}" type="parTrans" cxnId="{09E2DD88-B0E0-4D23-AE66-07C798FB79F0}">
      <dgm:prSet/>
      <dgm:spPr/>
      <dgm:t>
        <a:bodyPr/>
        <a:lstStyle/>
        <a:p>
          <a:endParaRPr lang="es-MX"/>
        </a:p>
      </dgm:t>
    </dgm:pt>
    <dgm:pt modelId="{6103A5FB-7C89-4F78-BE53-CF764CE47985}" type="sibTrans" cxnId="{09E2DD88-B0E0-4D23-AE66-07C798FB79F0}">
      <dgm:prSet/>
      <dgm:spPr/>
      <dgm:t>
        <a:bodyPr/>
        <a:lstStyle/>
        <a:p>
          <a:endParaRPr lang="es-MX"/>
        </a:p>
      </dgm:t>
    </dgm:pt>
    <dgm:pt modelId="{A216527C-B5CB-4838-96A0-B8C73C4B1891}">
      <dgm:prSet phldrT="[Texto]"/>
      <dgm:spPr/>
      <dgm:t>
        <a:bodyPr/>
        <a:lstStyle/>
        <a:p>
          <a:r>
            <a:rPr lang="es-MX" dirty="0" smtClean="0"/>
            <a:t>Metadatos</a:t>
          </a:r>
          <a:endParaRPr lang="es-MX" dirty="0"/>
        </a:p>
      </dgm:t>
    </dgm:pt>
    <dgm:pt modelId="{B0BCA6EA-5202-45AC-A6D8-E9DA74B8C298}" type="parTrans" cxnId="{7AF428E1-C08D-427C-B336-158E94B7910F}">
      <dgm:prSet/>
      <dgm:spPr/>
      <dgm:t>
        <a:bodyPr/>
        <a:lstStyle/>
        <a:p>
          <a:endParaRPr lang="es-MX"/>
        </a:p>
      </dgm:t>
    </dgm:pt>
    <dgm:pt modelId="{2C3C9687-FCEF-4F52-B7EA-62DDE5CBC65F}" type="sibTrans" cxnId="{7AF428E1-C08D-427C-B336-158E94B7910F}">
      <dgm:prSet/>
      <dgm:spPr/>
      <dgm:t>
        <a:bodyPr/>
        <a:lstStyle/>
        <a:p>
          <a:endParaRPr lang="es-MX"/>
        </a:p>
      </dgm:t>
    </dgm:pt>
    <dgm:pt modelId="{23E98A82-1C9C-4E4C-A381-53EF881756DF}">
      <dgm:prSet phldrT="[Texto]"/>
      <dgm:spPr/>
      <dgm:t>
        <a:bodyPr/>
        <a:lstStyle/>
        <a:p>
          <a:r>
            <a:rPr lang="es-MX" dirty="0" smtClean="0"/>
            <a:t>Identificador</a:t>
          </a:r>
          <a:endParaRPr lang="es-MX" dirty="0"/>
        </a:p>
      </dgm:t>
    </dgm:pt>
    <dgm:pt modelId="{03304B3F-D53E-4D47-82E6-EB77AB7C1D70}" type="parTrans" cxnId="{8A182529-E37C-41F7-BCBC-CF16EA174167}">
      <dgm:prSet/>
      <dgm:spPr/>
      <dgm:t>
        <a:bodyPr/>
        <a:lstStyle/>
        <a:p>
          <a:endParaRPr lang="es-MX"/>
        </a:p>
      </dgm:t>
    </dgm:pt>
    <dgm:pt modelId="{4A41B6BA-D60A-48A4-B823-05C55F01BA84}" type="sibTrans" cxnId="{8A182529-E37C-41F7-BCBC-CF16EA174167}">
      <dgm:prSet/>
      <dgm:spPr/>
      <dgm:t>
        <a:bodyPr/>
        <a:lstStyle/>
        <a:p>
          <a:endParaRPr lang="es-MX"/>
        </a:p>
      </dgm:t>
    </dgm:pt>
    <dgm:pt modelId="{603B1865-5202-479D-9D7A-B47034AA098F}" type="pres">
      <dgm:prSet presAssocID="{94F0F43A-F5A3-4F4D-ADED-1E7DB7FE7080}" presName="arrowDiagram" presStyleCnt="0">
        <dgm:presLayoutVars>
          <dgm:chMax val="5"/>
          <dgm:dir/>
          <dgm:resizeHandles val="exact"/>
        </dgm:presLayoutVars>
      </dgm:prSet>
      <dgm:spPr/>
    </dgm:pt>
    <dgm:pt modelId="{F42636DE-40E1-4AB0-9BBF-2675434E5786}" type="pres">
      <dgm:prSet presAssocID="{94F0F43A-F5A3-4F4D-ADED-1E7DB7FE7080}" presName="arrow" presStyleLbl="bgShp" presStyleIdx="0" presStyleCnt="1"/>
      <dgm:spPr/>
    </dgm:pt>
    <dgm:pt modelId="{4FAEE16B-C5DE-466C-AEF3-EBBD92D60F34}" type="pres">
      <dgm:prSet presAssocID="{94F0F43A-F5A3-4F4D-ADED-1E7DB7FE7080}" presName="arrowDiagram3" presStyleCnt="0"/>
      <dgm:spPr/>
    </dgm:pt>
    <dgm:pt modelId="{5D2B239A-4E27-40FC-A969-B46CED66F6DF}" type="pres">
      <dgm:prSet presAssocID="{E2F830A8-111A-425B-A2A3-102AE528EC4E}" presName="bullet3a" presStyleLbl="node1" presStyleIdx="0" presStyleCnt="3"/>
      <dgm:spPr/>
    </dgm:pt>
    <dgm:pt modelId="{94624FE2-33CC-4892-83C1-57247F74782C}" type="pres">
      <dgm:prSet presAssocID="{E2F830A8-111A-425B-A2A3-102AE528EC4E}" presName="textBox3a" presStyleLbl="revTx" presStyleIdx="0" presStyleCnt="3">
        <dgm:presLayoutVars>
          <dgm:bulletEnabled val="1"/>
        </dgm:presLayoutVars>
      </dgm:prSet>
      <dgm:spPr/>
      <dgm:t>
        <a:bodyPr/>
        <a:lstStyle/>
        <a:p>
          <a:endParaRPr lang="es-MX"/>
        </a:p>
      </dgm:t>
    </dgm:pt>
    <dgm:pt modelId="{4ABB9759-F24A-4786-AFEB-D03070924ECB}" type="pres">
      <dgm:prSet presAssocID="{A216527C-B5CB-4838-96A0-B8C73C4B1891}" presName="bullet3b" presStyleLbl="node1" presStyleIdx="1" presStyleCnt="3"/>
      <dgm:spPr/>
    </dgm:pt>
    <dgm:pt modelId="{10260D02-041F-4EED-BB44-94ACAA4C8B9A}" type="pres">
      <dgm:prSet presAssocID="{A216527C-B5CB-4838-96A0-B8C73C4B1891}" presName="textBox3b" presStyleLbl="revTx" presStyleIdx="1" presStyleCnt="3" custScaleX="200090">
        <dgm:presLayoutVars>
          <dgm:bulletEnabled val="1"/>
        </dgm:presLayoutVars>
      </dgm:prSet>
      <dgm:spPr/>
      <dgm:t>
        <a:bodyPr/>
        <a:lstStyle/>
        <a:p>
          <a:endParaRPr lang="es-MX"/>
        </a:p>
      </dgm:t>
    </dgm:pt>
    <dgm:pt modelId="{969CF0F7-22D3-421A-A020-CB004ED9FE3D}" type="pres">
      <dgm:prSet presAssocID="{23E98A82-1C9C-4E4C-A381-53EF881756DF}" presName="bullet3c" presStyleLbl="node1" presStyleIdx="2" presStyleCnt="3"/>
      <dgm:spPr/>
    </dgm:pt>
    <dgm:pt modelId="{E66A7C32-9F74-4B36-9729-7D04215AD280}" type="pres">
      <dgm:prSet presAssocID="{23E98A82-1C9C-4E4C-A381-53EF881756DF}" presName="textBox3c" presStyleLbl="revTx" presStyleIdx="2" presStyleCnt="3" custScaleX="288233">
        <dgm:presLayoutVars>
          <dgm:bulletEnabled val="1"/>
        </dgm:presLayoutVars>
      </dgm:prSet>
      <dgm:spPr/>
      <dgm:t>
        <a:bodyPr/>
        <a:lstStyle/>
        <a:p>
          <a:endParaRPr lang="es-MX"/>
        </a:p>
      </dgm:t>
    </dgm:pt>
  </dgm:ptLst>
  <dgm:cxnLst>
    <dgm:cxn modelId="{00D43A60-4C51-44CD-8953-CA2F7219A6A8}" type="presOf" srcId="{E2F830A8-111A-425B-A2A3-102AE528EC4E}" destId="{94624FE2-33CC-4892-83C1-57247F74782C}" srcOrd="0" destOrd="0" presId="urn:microsoft.com/office/officeart/2005/8/layout/arrow2"/>
    <dgm:cxn modelId="{F96809D4-92C6-4066-8299-1B0E11478D07}" type="presOf" srcId="{23E98A82-1C9C-4E4C-A381-53EF881756DF}" destId="{E66A7C32-9F74-4B36-9729-7D04215AD280}" srcOrd="0" destOrd="0" presId="urn:microsoft.com/office/officeart/2005/8/layout/arrow2"/>
    <dgm:cxn modelId="{7AF428E1-C08D-427C-B336-158E94B7910F}" srcId="{94F0F43A-F5A3-4F4D-ADED-1E7DB7FE7080}" destId="{A216527C-B5CB-4838-96A0-B8C73C4B1891}" srcOrd="1" destOrd="0" parTransId="{B0BCA6EA-5202-45AC-A6D8-E9DA74B8C298}" sibTransId="{2C3C9687-FCEF-4F52-B7EA-62DDE5CBC65F}"/>
    <dgm:cxn modelId="{8F34B9C9-4A7A-42F5-A80B-B799CA3B5799}" type="presOf" srcId="{A216527C-B5CB-4838-96A0-B8C73C4B1891}" destId="{10260D02-041F-4EED-BB44-94ACAA4C8B9A}" srcOrd="0" destOrd="0" presId="urn:microsoft.com/office/officeart/2005/8/layout/arrow2"/>
    <dgm:cxn modelId="{09E2DD88-B0E0-4D23-AE66-07C798FB79F0}" srcId="{94F0F43A-F5A3-4F4D-ADED-1E7DB7FE7080}" destId="{E2F830A8-111A-425B-A2A3-102AE528EC4E}" srcOrd="0" destOrd="0" parTransId="{D2BE3EAA-017F-46AD-9B75-D12A8CBBB669}" sibTransId="{6103A5FB-7C89-4F78-BE53-CF764CE47985}"/>
    <dgm:cxn modelId="{8A182529-E37C-41F7-BCBC-CF16EA174167}" srcId="{94F0F43A-F5A3-4F4D-ADED-1E7DB7FE7080}" destId="{23E98A82-1C9C-4E4C-A381-53EF881756DF}" srcOrd="2" destOrd="0" parTransId="{03304B3F-D53E-4D47-82E6-EB77AB7C1D70}" sibTransId="{4A41B6BA-D60A-48A4-B823-05C55F01BA84}"/>
    <dgm:cxn modelId="{38233FCC-CD68-435D-999C-CB42EEF2342B}" type="presOf" srcId="{94F0F43A-F5A3-4F4D-ADED-1E7DB7FE7080}" destId="{603B1865-5202-479D-9D7A-B47034AA098F}" srcOrd="0" destOrd="0" presId="urn:microsoft.com/office/officeart/2005/8/layout/arrow2"/>
    <dgm:cxn modelId="{F31A9992-2B36-4CEC-B7AB-38EC2AA141B6}" type="presParOf" srcId="{603B1865-5202-479D-9D7A-B47034AA098F}" destId="{F42636DE-40E1-4AB0-9BBF-2675434E5786}" srcOrd="0" destOrd="0" presId="urn:microsoft.com/office/officeart/2005/8/layout/arrow2"/>
    <dgm:cxn modelId="{F2A8BE8B-7FAC-441E-A0BB-6614129ED4D4}" type="presParOf" srcId="{603B1865-5202-479D-9D7A-B47034AA098F}" destId="{4FAEE16B-C5DE-466C-AEF3-EBBD92D60F34}" srcOrd="1" destOrd="0" presId="urn:microsoft.com/office/officeart/2005/8/layout/arrow2"/>
    <dgm:cxn modelId="{D8337013-F1F9-4144-9932-70858B08344D}" type="presParOf" srcId="{4FAEE16B-C5DE-466C-AEF3-EBBD92D60F34}" destId="{5D2B239A-4E27-40FC-A969-B46CED66F6DF}" srcOrd="0" destOrd="0" presId="urn:microsoft.com/office/officeart/2005/8/layout/arrow2"/>
    <dgm:cxn modelId="{DB88CAB3-EE4F-483C-87FC-839A8672ABD7}" type="presParOf" srcId="{4FAEE16B-C5DE-466C-AEF3-EBBD92D60F34}" destId="{94624FE2-33CC-4892-83C1-57247F74782C}" srcOrd="1" destOrd="0" presId="urn:microsoft.com/office/officeart/2005/8/layout/arrow2"/>
    <dgm:cxn modelId="{72E6F101-FB73-4704-ADFC-9BBDA4FCDB8B}" type="presParOf" srcId="{4FAEE16B-C5DE-466C-AEF3-EBBD92D60F34}" destId="{4ABB9759-F24A-4786-AFEB-D03070924ECB}" srcOrd="2" destOrd="0" presId="urn:microsoft.com/office/officeart/2005/8/layout/arrow2"/>
    <dgm:cxn modelId="{3EDA0DE3-FEED-4042-8EFD-DBADEC9321DF}" type="presParOf" srcId="{4FAEE16B-C5DE-466C-AEF3-EBBD92D60F34}" destId="{10260D02-041F-4EED-BB44-94ACAA4C8B9A}" srcOrd="3" destOrd="0" presId="urn:microsoft.com/office/officeart/2005/8/layout/arrow2"/>
    <dgm:cxn modelId="{2922C066-484F-460C-94D2-5A926ED563BD}" type="presParOf" srcId="{4FAEE16B-C5DE-466C-AEF3-EBBD92D60F34}" destId="{969CF0F7-22D3-421A-A020-CB004ED9FE3D}" srcOrd="4" destOrd="0" presId="urn:microsoft.com/office/officeart/2005/8/layout/arrow2"/>
    <dgm:cxn modelId="{D707CF36-A253-46DD-8E9F-AA444165117A}" type="presParOf" srcId="{4FAEE16B-C5DE-466C-AEF3-EBBD92D60F34}" destId="{E66A7C32-9F74-4B36-9729-7D04215AD280}"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323A1FB-56F7-49F3-AD9F-44BC7FF24EFD}" type="doc">
      <dgm:prSet loTypeId="urn:microsoft.com/office/officeart/2005/8/layout/chevron1" loCatId="process" qsTypeId="urn:microsoft.com/office/officeart/2005/8/quickstyle/simple1" qsCatId="simple" csTypeId="urn:microsoft.com/office/officeart/2005/8/colors/colorful2" csCatId="colorful" phldr="1"/>
      <dgm:spPr/>
    </dgm:pt>
    <dgm:pt modelId="{FAC9915A-DF49-473B-83B7-68C23E6FD97B}">
      <dgm:prSet phldrT="[Texto]"/>
      <dgm:spPr/>
      <dgm:t>
        <a:bodyPr/>
        <a:lstStyle/>
        <a:p>
          <a:r>
            <a:rPr lang="es-MX" dirty="0" smtClean="0"/>
            <a:t>Nombre</a:t>
          </a:r>
          <a:endParaRPr lang="es-MX" dirty="0"/>
        </a:p>
      </dgm:t>
    </dgm:pt>
    <dgm:pt modelId="{D91984AE-D5B9-4146-B0C6-816AF9FEBC04}" type="parTrans" cxnId="{30D75DDC-A63E-4BAD-B425-C3F6A136FBD5}">
      <dgm:prSet/>
      <dgm:spPr/>
      <dgm:t>
        <a:bodyPr/>
        <a:lstStyle/>
        <a:p>
          <a:endParaRPr lang="es-MX"/>
        </a:p>
      </dgm:t>
    </dgm:pt>
    <dgm:pt modelId="{8E9659C7-6D00-47BB-9876-CE04FF030031}" type="sibTrans" cxnId="{30D75DDC-A63E-4BAD-B425-C3F6A136FBD5}">
      <dgm:prSet/>
      <dgm:spPr/>
      <dgm:t>
        <a:bodyPr/>
        <a:lstStyle/>
        <a:p>
          <a:endParaRPr lang="es-MX"/>
        </a:p>
      </dgm:t>
    </dgm:pt>
    <dgm:pt modelId="{D679BD68-DFC5-418A-89FE-2401C1C532B4}">
      <dgm:prSet phldrT="[Texto]"/>
      <dgm:spPr/>
      <dgm:t>
        <a:bodyPr/>
        <a:lstStyle/>
        <a:p>
          <a:r>
            <a:rPr lang="es-MX" dirty="0" smtClean="0"/>
            <a:t>RFC</a:t>
          </a:r>
          <a:endParaRPr lang="es-MX" dirty="0"/>
        </a:p>
      </dgm:t>
    </dgm:pt>
    <dgm:pt modelId="{98F968E7-174D-4618-9AFD-1FE25D1661BF}" type="parTrans" cxnId="{1376B365-85C9-48E1-B5CD-41775E7BE71A}">
      <dgm:prSet/>
      <dgm:spPr/>
      <dgm:t>
        <a:bodyPr/>
        <a:lstStyle/>
        <a:p>
          <a:endParaRPr lang="es-MX"/>
        </a:p>
      </dgm:t>
    </dgm:pt>
    <dgm:pt modelId="{C12FF32F-7166-407E-BABE-8F03B2D36776}" type="sibTrans" cxnId="{1376B365-85C9-48E1-B5CD-41775E7BE71A}">
      <dgm:prSet/>
      <dgm:spPr/>
      <dgm:t>
        <a:bodyPr/>
        <a:lstStyle/>
        <a:p>
          <a:endParaRPr lang="es-MX"/>
        </a:p>
      </dgm:t>
    </dgm:pt>
    <dgm:pt modelId="{E7900FB0-534E-4E7D-B1EE-D9583A3CFC78}">
      <dgm:prSet phldrT="[Texto]"/>
      <dgm:spPr/>
      <dgm:t>
        <a:bodyPr/>
        <a:lstStyle/>
        <a:p>
          <a:r>
            <a:rPr lang="es-MX" dirty="0" smtClean="0"/>
            <a:t>CURP</a:t>
          </a:r>
          <a:endParaRPr lang="es-MX" dirty="0"/>
        </a:p>
      </dgm:t>
    </dgm:pt>
    <dgm:pt modelId="{868A07CC-B144-4C26-A15F-A19E1E095F8D}" type="parTrans" cxnId="{9CA7731C-704C-4B3F-832B-169192C91ABA}">
      <dgm:prSet/>
      <dgm:spPr/>
      <dgm:t>
        <a:bodyPr/>
        <a:lstStyle/>
        <a:p>
          <a:endParaRPr lang="es-MX"/>
        </a:p>
      </dgm:t>
    </dgm:pt>
    <dgm:pt modelId="{A14464A2-0167-4A2F-B7FF-95FF500F062E}" type="sibTrans" cxnId="{9CA7731C-704C-4B3F-832B-169192C91ABA}">
      <dgm:prSet/>
      <dgm:spPr/>
      <dgm:t>
        <a:bodyPr/>
        <a:lstStyle/>
        <a:p>
          <a:endParaRPr lang="es-MX"/>
        </a:p>
      </dgm:t>
    </dgm:pt>
    <dgm:pt modelId="{9FE34A5E-3A15-42E4-A61D-EB12662FBA0F}">
      <dgm:prSet phldrT="[Texto]"/>
      <dgm:spPr/>
      <dgm:t>
        <a:bodyPr/>
        <a:lstStyle/>
        <a:p>
          <a:r>
            <a:rPr lang="es-MX" dirty="0" smtClean="0"/>
            <a:t>Domicilio</a:t>
          </a:r>
          <a:endParaRPr lang="es-MX" dirty="0"/>
        </a:p>
      </dgm:t>
    </dgm:pt>
    <dgm:pt modelId="{ACE893F6-DA89-4CD0-B4BD-62A92356B826}" type="parTrans" cxnId="{D51B9890-8A5F-415A-B199-CBCFED795928}">
      <dgm:prSet/>
      <dgm:spPr/>
      <dgm:t>
        <a:bodyPr/>
        <a:lstStyle/>
        <a:p>
          <a:endParaRPr lang="es-MX"/>
        </a:p>
      </dgm:t>
    </dgm:pt>
    <dgm:pt modelId="{48BDC74E-5501-4753-B620-76391FA148B9}" type="sibTrans" cxnId="{D51B9890-8A5F-415A-B199-CBCFED795928}">
      <dgm:prSet/>
      <dgm:spPr/>
      <dgm:t>
        <a:bodyPr/>
        <a:lstStyle/>
        <a:p>
          <a:endParaRPr lang="es-MX"/>
        </a:p>
      </dgm:t>
    </dgm:pt>
    <dgm:pt modelId="{45D3B29E-2DF4-4BEA-B26F-9E1FBC3F83E4}">
      <dgm:prSet phldrT="[Texto]"/>
      <dgm:spPr/>
      <dgm:t>
        <a:bodyPr/>
        <a:lstStyle/>
        <a:p>
          <a:r>
            <a:rPr lang="es-MX" dirty="0" smtClean="0"/>
            <a:t>Correo electrónico</a:t>
          </a:r>
          <a:endParaRPr lang="es-MX" dirty="0"/>
        </a:p>
      </dgm:t>
    </dgm:pt>
    <dgm:pt modelId="{217B01AC-82CB-4934-92A8-1E9692BF912C}" type="parTrans" cxnId="{2AA6FCC5-EBAF-4551-A7E8-2A3351BB58E9}">
      <dgm:prSet/>
      <dgm:spPr/>
      <dgm:t>
        <a:bodyPr/>
        <a:lstStyle/>
        <a:p>
          <a:endParaRPr lang="es-MX"/>
        </a:p>
      </dgm:t>
    </dgm:pt>
    <dgm:pt modelId="{3E162B56-25A1-47FB-8E0F-FAA52A7A47B0}" type="sibTrans" cxnId="{2AA6FCC5-EBAF-4551-A7E8-2A3351BB58E9}">
      <dgm:prSet/>
      <dgm:spPr/>
      <dgm:t>
        <a:bodyPr/>
        <a:lstStyle/>
        <a:p>
          <a:endParaRPr lang="es-MX"/>
        </a:p>
      </dgm:t>
    </dgm:pt>
    <dgm:pt modelId="{D9B1F629-60B4-4970-AF74-3F791366D7C5}">
      <dgm:prSet phldrT="[Texto]"/>
      <dgm:spPr/>
      <dgm:t>
        <a:bodyPr/>
        <a:lstStyle/>
        <a:p>
          <a:r>
            <a:rPr lang="es-MX" dirty="0" smtClean="0"/>
            <a:t>Lugar y fecha de nacimiento</a:t>
          </a:r>
          <a:endParaRPr lang="es-MX" dirty="0"/>
        </a:p>
      </dgm:t>
    </dgm:pt>
    <dgm:pt modelId="{74B5BA17-6A6F-4D6A-B8FA-8CCFB00A0EB8}" type="parTrans" cxnId="{E422F076-6BD8-4589-8DF8-512944306D4E}">
      <dgm:prSet/>
      <dgm:spPr/>
      <dgm:t>
        <a:bodyPr/>
        <a:lstStyle/>
        <a:p>
          <a:endParaRPr lang="es-MX"/>
        </a:p>
      </dgm:t>
    </dgm:pt>
    <dgm:pt modelId="{AF47FF40-B92E-4658-A8D0-A6DA0B75F846}" type="sibTrans" cxnId="{E422F076-6BD8-4589-8DF8-512944306D4E}">
      <dgm:prSet/>
      <dgm:spPr/>
      <dgm:t>
        <a:bodyPr/>
        <a:lstStyle/>
        <a:p>
          <a:endParaRPr lang="es-MX"/>
        </a:p>
      </dgm:t>
    </dgm:pt>
    <dgm:pt modelId="{CA5B8C44-2CE5-4993-A425-88562A8BF0A7}">
      <dgm:prSet phldrT="[Texto]"/>
      <dgm:spPr/>
      <dgm:t>
        <a:bodyPr/>
        <a:lstStyle/>
        <a:p>
          <a:r>
            <a:rPr lang="es-MX" dirty="0" smtClean="0"/>
            <a:t>Edad</a:t>
          </a:r>
          <a:endParaRPr lang="es-MX" dirty="0"/>
        </a:p>
      </dgm:t>
    </dgm:pt>
    <dgm:pt modelId="{623B1AEB-932E-4210-ADE1-F3FB53847F66}" type="parTrans" cxnId="{B384098D-6519-4E57-8DC9-3B9E26BBFDF9}">
      <dgm:prSet/>
      <dgm:spPr/>
      <dgm:t>
        <a:bodyPr/>
        <a:lstStyle/>
        <a:p>
          <a:endParaRPr lang="es-MX"/>
        </a:p>
      </dgm:t>
    </dgm:pt>
    <dgm:pt modelId="{0FD9169B-7DB6-49E8-8203-5BCEC80EB607}" type="sibTrans" cxnId="{B384098D-6519-4E57-8DC9-3B9E26BBFDF9}">
      <dgm:prSet/>
      <dgm:spPr/>
      <dgm:t>
        <a:bodyPr/>
        <a:lstStyle/>
        <a:p>
          <a:endParaRPr lang="es-MX"/>
        </a:p>
      </dgm:t>
    </dgm:pt>
    <dgm:pt modelId="{93660B6E-EA79-4A23-AC69-6D24EAE4C35A}">
      <dgm:prSet phldrT="[Texto]"/>
      <dgm:spPr/>
      <dgm:t>
        <a:bodyPr/>
        <a:lstStyle/>
        <a:p>
          <a:r>
            <a:rPr lang="es-MX" dirty="0" smtClean="0"/>
            <a:t>Referencias personales</a:t>
          </a:r>
          <a:endParaRPr lang="es-MX" dirty="0"/>
        </a:p>
      </dgm:t>
    </dgm:pt>
    <dgm:pt modelId="{67772DC8-4E5C-42DC-AFE2-D6E5A3C51B42}" type="parTrans" cxnId="{FB9894C6-3D40-4422-9C6D-A617D968922A}">
      <dgm:prSet/>
      <dgm:spPr/>
      <dgm:t>
        <a:bodyPr/>
        <a:lstStyle/>
        <a:p>
          <a:endParaRPr lang="es-MX"/>
        </a:p>
      </dgm:t>
    </dgm:pt>
    <dgm:pt modelId="{F1074950-5B87-418C-B1C6-A2C09E688D93}" type="sibTrans" cxnId="{FB9894C6-3D40-4422-9C6D-A617D968922A}">
      <dgm:prSet/>
      <dgm:spPr/>
      <dgm:t>
        <a:bodyPr/>
        <a:lstStyle/>
        <a:p>
          <a:endParaRPr lang="es-MX"/>
        </a:p>
      </dgm:t>
    </dgm:pt>
    <dgm:pt modelId="{A7B767A9-4254-4ED8-86DC-118C51E54036}">
      <dgm:prSet phldrT="[Texto]"/>
      <dgm:spPr/>
      <dgm:t>
        <a:bodyPr/>
        <a:lstStyle/>
        <a:p>
          <a:r>
            <a:rPr lang="es-MX" dirty="0" smtClean="0"/>
            <a:t>Datos económicos</a:t>
          </a:r>
          <a:endParaRPr lang="es-MX" dirty="0"/>
        </a:p>
      </dgm:t>
    </dgm:pt>
    <dgm:pt modelId="{D51855DE-BA65-4CCC-9418-F8FD4CAB7177}" type="parTrans" cxnId="{B71C04EA-FF9A-4887-B43D-E275EB0644C3}">
      <dgm:prSet/>
      <dgm:spPr/>
      <dgm:t>
        <a:bodyPr/>
        <a:lstStyle/>
        <a:p>
          <a:endParaRPr lang="es-MX"/>
        </a:p>
      </dgm:t>
    </dgm:pt>
    <dgm:pt modelId="{10F97EF4-FFF9-479D-9252-EAE9FB91FEFD}" type="sibTrans" cxnId="{B71C04EA-FF9A-4887-B43D-E275EB0644C3}">
      <dgm:prSet/>
      <dgm:spPr/>
      <dgm:t>
        <a:bodyPr/>
        <a:lstStyle/>
        <a:p>
          <a:endParaRPr lang="es-MX"/>
        </a:p>
      </dgm:t>
    </dgm:pt>
    <dgm:pt modelId="{B47D78A0-F756-42CC-9E76-4CEA664BFA0D}">
      <dgm:prSet phldrT="[Texto]"/>
      <dgm:spPr/>
      <dgm:t>
        <a:bodyPr/>
        <a:lstStyle/>
        <a:p>
          <a:r>
            <a:rPr lang="es-MX" dirty="0" smtClean="0"/>
            <a:t>Clave de seguridad social</a:t>
          </a:r>
          <a:endParaRPr lang="es-MX" dirty="0"/>
        </a:p>
      </dgm:t>
    </dgm:pt>
    <dgm:pt modelId="{0CB25F41-69C5-45A0-9BA0-EDDD62AE87CD}" type="parTrans" cxnId="{781915E4-4697-4093-8783-66D5DD844A8B}">
      <dgm:prSet/>
      <dgm:spPr/>
      <dgm:t>
        <a:bodyPr/>
        <a:lstStyle/>
        <a:p>
          <a:endParaRPr lang="es-MX"/>
        </a:p>
      </dgm:t>
    </dgm:pt>
    <dgm:pt modelId="{FEEE385E-51D9-4314-A87B-6889AB99F684}" type="sibTrans" cxnId="{781915E4-4697-4093-8783-66D5DD844A8B}">
      <dgm:prSet/>
      <dgm:spPr/>
      <dgm:t>
        <a:bodyPr/>
        <a:lstStyle/>
        <a:p>
          <a:endParaRPr lang="es-MX"/>
        </a:p>
      </dgm:t>
    </dgm:pt>
    <dgm:pt modelId="{E973CEBB-BC72-4DDF-940D-16E358FD7895}" type="pres">
      <dgm:prSet presAssocID="{B323A1FB-56F7-49F3-AD9F-44BC7FF24EFD}" presName="Name0" presStyleCnt="0">
        <dgm:presLayoutVars>
          <dgm:dir/>
          <dgm:animLvl val="lvl"/>
          <dgm:resizeHandles val="exact"/>
        </dgm:presLayoutVars>
      </dgm:prSet>
      <dgm:spPr/>
    </dgm:pt>
    <dgm:pt modelId="{BE498E63-BCC3-4261-9098-19D325B3E466}" type="pres">
      <dgm:prSet presAssocID="{FAC9915A-DF49-473B-83B7-68C23E6FD97B}" presName="parTxOnly" presStyleLbl="node1" presStyleIdx="0" presStyleCnt="10">
        <dgm:presLayoutVars>
          <dgm:chMax val="0"/>
          <dgm:chPref val="0"/>
          <dgm:bulletEnabled val="1"/>
        </dgm:presLayoutVars>
      </dgm:prSet>
      <dgm:spPr/>
      <dgm:t>
        <a:bodyPr/>
        <a:lstStyle/>
        <a:p>
          <a:endParaRPr lang="es-MX"/>
        </a:p>
      </dgm:t>
    </dgm:pt>
    <dgm:pt modelId="{85571161-F3C3-4D93-82B2-93E860EB6B30}" type="pres">
      <dgm:prSet presAssocID="{8E9659C7-6D00-47BB-9876-CE04FF030031}" presName="parTxOnlySpace" presStyleCnt="0"/>
      <dgm:spPr/>
    </dgm:pt>
    <dgm:pt modelId="{3DE9B130-F5FB-41D2-AAE4-99368ACE0099}" type="pres">
      <dgm:prSet presAssocID="{9FE34A5E-3A15-42E4-A61D-EB12662FBA0F}" presName="parTxOnly" presStyleLbl="node1" presStyleIdx="1" presStyleCnt="10">
        <dgm:presLayoutVars>
          <dgm:chMax val="0"/>
          <dgm:chPref val="0"/>
          <dgm:bulletEnabled val="1"/>
        </dgm:presLayoutVars>
      </dgm:prSet>
      <dgm:spPr/>
      <dgm:t>
        <a:bodyPr/>
        <a:lstStyle/>
        <a:p>
          <a:endParaRPr lang="es-MX"/>
        </a:p>
      </dgm:t>
    </dgm:pt>
    <dgm:pt modelId="{48E8D7BE-412E-4A54-887E-7AB1E99CA077}" type="pres">
      <dgm:prSet presAssocID="{48BDC74E-5501-4753-B620-76391FA148B9}" presName="parTxOnlySpace" presStyleCnt="0"/>
      <dgm:spPr/>
    </dgm:pt>
    <dgm:pt modelId="{8BF8012E-A9A1-44DD-879E-013D5AB6C6EC}" type="pres">
      <dgm:prSet presAssocID="{45D3B29E-2DF4-4BEA-B26F-9E1FBC3F83E4}" presName="parTxOnly" presStyleLbl="node1" presStyleIdx="2" presStyleCnt="10">
        <dgm:presLayoutVars>
          <dgm:chMax val="0"/>
          <dgm:chPref val="0"/>
          <dgm:bulletEnabled val="1"/>
        </dgm:presLayoutVars>
      </dgm:prSet>
      <dgm:spPr/>
      <dgm:t>
        <a:bodyPr/>
        <a:lstStyle/>
        <a:p>
          <a:endParaRPr lang="es-MX"/>
        </a:p>
      </dgm:t>
    </dgm:pt>
    <dgm:pt modelId="{D538F0C9-093E-4248-BB55-47813F57B17C}" type="pres">
      <dgm:prSet presAssocID="{3E162B56-25A1-47FB-8E0F-FAA52A7A47B0}" presName="parTxOnlySpace" presStyleCnt="0"/>
      <dgm:spPr/>
    </dgm:pt>
    <dgm:pt modelId="{68683904-66B3-4AED-A4AE-9B535FEE03C0}" type="pres">
      <dgm:prSet presAssocID="{D9B1F629-60B4-4970-AF74-3F791366D7C5}" presName="parTxOnly" presStyleLbl="node1" presStyleIdx="3" presStyleCnt="10">
        <dgm:presLayoutVars>
          <dgm:chMax val="0"/>
          <dgm:chPref val="0"/>
          <dgm:bulletEnabled val="1"/>
        </dgm:presLayoutVars>
      </dgm:prSet>
      <dgm:spPr/>
      <dgm:t>
        <a:bodyPr/>
        <a:lstStyle/>
        <a:p>
          <a:endParaRPr lang="es-MX"/>
        </a:p>
      </dgm:t>
    </dgm:pt>
    <dgm:pt modelId="{026891FA-7885-487F-A6EF-5A5A7B769E79}" type="pres">
      <dgm:prSet presAssocID="{AF47FF40-B92E-4658-A8D0-A6DA0B75F846}" presName="parTxOnlySpace" presStyleCnt="0"/>
      <dgm:spPr/>
    </dgm:pt>
    <dgm:pt modelId="{04294A68-3988-4BFA-A25D-C6D728E42804}" type="pres">
      <dgm:prSet presAssocID="{CA5B8C44-2CE5-4993-A425-88562A8BF0A7}" presName="parTxOnly" presStyleLbl="node1" presStyleIdx="4" presStyleCnt="10">
        <dgm:presLayoutVars>
          <dgm:chMax val="0"/>
          <dgm:chPref val="0"/>
          <dgm:bulletEnabled val="1"/>
        </dgm:presLayoutVars>
      </dgm:prSet>
      <dgm:spPr/>
      <dgm:t>
        <a:bodyPr/>
        <a:lstStyle/>
        <a:p>
          <a:endParaRPr lang="es-MX"/>
        </a:p>
      </dgm:t>
    </dgm:pt>
    <dgm:pt modelId="{CFCAEF57-B9AE-458B-BA93-7EFEA63D1ADF}" type="pres">
      <dgm:prSet presAssocID="{0FD9169B-7DB6-49E8-8203-5BCEC80EB607}" presName="parTxOnlySpace" presStyleCnt="0"/>
      <dgm:spPr/>
    </dgm:pt>
    <dgm:pt modelId="{268FD0BC-36EE-4DB8-AE0C-1C0DFF55EB99}" type="pres">
      <dgm:prSet presAssocID="{93660B6E-EA79-4A23-AC69-6D24EAE4C35A}" presName="parTxOnly" presStyleLbl="node1" presStyleIdx="5" presStyleCnt="10">
        <dgm:presLayoutVars>
          <dgm:chMax val="0"/>
          <dgm:chPref val="0"/>
          <dgm:bulletEnabled val="1"/>
        </dgm:presLayoutVars>
      </dgm:prSet>
      <dgm:spPr/>
      <dgm:t>
        <a:bodyPr/>
        <a:lstStyle/>
        <a:p>
          <a:endParaRPr lang="es-MX"/>
        </a:p>
      </dgm:t>
    </dgm:pt>
    <dgm:pt modelId="{7FD241D2-B995-46B7-B1DA-2719009D54F2}" type="pres">
      <dgm:prSet presAssocID="{F1074950-5B87-418C-B1C6-A2C09E688D93}" presName="parTxOnlySpace" presStyleCnt="0"/>
      <dgm:spPr/>
    </dgm:pt>
    <dgm:pt modelId="{2489B06A-4739-4251-9692-11FBF00CD55F}" type="pres">
      <dgm:prSet presAssocID="{A7B767A9-4254-4ED8-86DC-118C51E54036}" presName="parTxOnly" presStyleLbl="node1" presStyleIdx="6" presStyleCnt="10">
        <dgm:presLayoutVars>
          <dgm:chMax val="0"/>
          <dgm:chPref val="0"/>
          <dgm:bulletEnabled val="1"/>
        </dgm:presLayoutVars>
      </dgm:prSet>
      <dgm:spPr/>
      <dgm:t>
        <a:bodyPr/>
        <a:lstStyle/>
        <a:p>
          <a:endParaRPr lang="es-MX"/>
        </a:p>
      </dgm:t>
    </dgm:pt>
    <dgm:pt modelId="{6C355C84-390C-4EFA-A524-A36D4E92FFF5}" type="pres">
      <dgm:prSet presAssocID="{10F97EF4-FFF9-479D-9252-EAE9FB91FEFD}" presName="parTxOnlySpace" presStyleCnt="0"/>
      <dgm:spPr/>
    </dgm:pt>
    <dgm:pt modelId="{E3AAE583-67CD-44F9-B2F4-B581324CF2D5}" type="pres">
      <dgm:prSet presAssocID="{D679BD68-DFC5-418A-89FE-2401C1C532B4}" presName="parTxOnly" presStyleLbl="node1" presStyleIdx="7" presStyleCnt="10">
        <dgm:presLayoutVars>
          <dgm:chMax val="0"/>
          <dgm:chPref val="0"/>
          <dgm:bulletEnabled val="1"/>
        </dgm:presLayoutVars>
      </dgm:prSet>
      <dgm:spPr/>
      <dgm:t>
        <a:bodyPr/>
        <a:lstStyle/>
        <a:p>
          <a:endParaRPr lang="es-MX"/>
        </a:p>
      </dgm:t>
    </dgm:pt>
    <dgm:pt modelId="{96E6DE7B-9FA5-48E6-A62C-AECF02EAD678}" type="pres">
      <dgm:prSet presAssocID="{C12FF32F-7166-407E-BABE-8F03B2D36776}" presName="parTxOnlySpace" presStyleCnt="0"/>
      <dgm:spPr/>
    </dgm:pt>
    <dgm:pt modelId="{0BC5DC35-4049-421A-A83D-B4520E306BE3}" type="pres">
      <dgm:prSet presAssocID="{E7900FB0-534E-4E7D-B1EE-D9583A3CFC78}" presName="parTxOnly" presStyleLbl="node1" presStyleIdx="8" presStyleCnt="10">
        <dgm:presLayoutVars>
          <dgm:chMax val="0"/>
          <dgm:chPref val="0"/>
          <dgm:bulletEnabled val="1"/>
        </dgm:presLayoutVars>
      </dgm:prSet>
      <dgm:spPr/>
      <dgm:t>
        <a:bodyPr/>
        <a:lstStyle/>
        <a:p>
          <a:endParaRPr lang="es-MX"/>
        </a:p>
      </dgm:t>
    </dgm:pt>
    <dgm:pt modelId="{63172E31-1D70-4216-8416-B5DEF41EC121}" type="pres">
      <dgm:prSet presAssocID="{A14464A2-0167-4A2F-B7FF-95FF500F062E}" presName="parTxOnlySpace" presStyleCnt="0"/>
      <dgm:spPr/>
    </dgm:pt>
    <dgm:pt modelId="{A4DAEC39-CB63-4AB0-9D0B-03B2FE3FDF64}" type="pres">
      <dgm:prSet presAssocID="{B47D78A0-F756-42CC-9E76-4CEA664BFA0D}" presName="parTxOnly" presStyleLbl="node1" presStyleIdx="9" presStyleCnt="10">
        <dgm:presLayoutVars>
          <dgm:chMax val="0"/>
          <dgm:chPref val="0"/>
          <dgm:bulletEnabled val="1"/>
        </dgm:presLayoutVars>
      </dgm:prSet>
      <dgm:spPr/>
      <dgm:t>
        <a:bodyPr/>
        <a:lstStyle/>
        <a:p>
          <a:endParaRPr lang="es-MX"/>
        </a:p>
      </dgm:t>
    </dgm:pt>
  </dgm:ptLst>
  <dgm:cxnLst>
    <dgm:cxn modelId="{D51B9890-8A5F-415A-B199-CBCFED795928}" srcId="{B323A1FB-56F7-49F3-AD9F-44BC7FF24EFD}" destId="{9FE34A5E-3A15-42E4-A61D-EB12662FBA0F}" srcOrd="1" destOrd="0" parTransId="{ACE893F6-DA89-4CD0-B4BD-62A92356B826}" sibTransId="{48BDC74E-5501-4753-B620-76391FA148B9}"/>
    <dgm:cxn modelId="{30D75DDC-A63E-4BAD-B425-C3F6A136FBD5}" srcId="{B323A1FB-56F7-49F3-AD9F-44BC7FF24EFD}" destId="{FAC9915A-DF49-473B-83B7-68C23E6FD97B}" srcOrd="0" destOrd="0" parTransId="{D91984AE-D5B9-4146-B0C6-816AF9FEBC04}" sibTransId="{8E9659C7-6D00-47BB-9876-CE04FF030031}"/>
    <dgm:cxn modelId="{9763AE34-C8EF-4629-B6F1-50E7127DBDEA}" type="presOf" srcId="{FAC9915A-DF49-473B-83B7-68C23E6FD97B}" destId="{BE498E63-BCC3-4261-9098-19D325B3E466}" srcOrd="0" destOrd="0" presId="urn:microsoft.com/office/officeart/2005/8/layout/chevron1"/>
    <dgm:cxn modelId="{E422F076-6BD8-4589-8DF8-512944306D4E}" srcId="{B323A1FB-56F7-49F3-AD9F-44BC7FF24EFD}" destId="{D9B1F629-60B4-4970-AF74-3F791366D7C5}" srcOrd="3" destOrd="0" parTransId="{74B5BA17-6A6F-4D6A-B8FA-8CCFB00A0EB8}" sibTransId="{AF47FF40-B92E-4658-A8D0-A6DA0B75F846}"/>
    <dgm:cxn modelId="{1376B365-85C9-48E1-B5CD-41775E7BE71A}" srcId="{B323A1FB-56F7-49F3-AD9F-44BC7FF24EFD}" destId="{D679BD68-DFC5-418A-89FE-2401C1C532B4}" srcOrd="7" destOrd="0" parTransId="{98F968E7-174D-4618-9AFD-1FE25D1661BF}" sibTransId="{C12FF32F-7166-407E-BABE-8F03B2D36776}"/>
    <dgm:cxn modelId="{FB9894C6-3D40-4422-9C6D-A617D968922A}" srcId="{B323A1FB-56F7-49F3-AD9F-44BC7FF24EFD}" destId="{93660B6E-EA79-4A23-AC69-6D24EAE4C35A}" srcOrd="5" destOrd="0" parTransId="{67772DC8-4E5C-42DC-AFE2-D6E5A3C51B42}" sibTransId="{F1074950-5B87-418C-B1C6-A2C09E688D93}"/>
    <dgm:cxn modelId="{EB8C5A25-2D6E-472F-ACEF-3D0A06F46F53}" type="presOf" srcId="{E7900FB0-534E-4E7D-B1EE-D9583A3CFC78}" destId="{0BC5DC35-4049-421A-A83D-B4520E306BE3}" srcOrd="0" destOrd="0" presId="urn:microsoft.com/office/officeart/2005/8/layout/chevron1"/>
    <dgm:cxn modelId="{2AA6FCC5-EBAF-4551-A7E8-2A3351BB58E9}" srcId="{B323A1FB-56F7-49F3-AD9F-44BC7FF24EFD}" destId="{45D3B29E-2DF4-4BEA-B26F-9E1FBC3F83E4}" srcOrd="2" destOrd="0" parTransId="{217B01AC-82CB-4934-92A8-1E9692BF912C}" sibTransId="{3E162B56-25A1-47FB-8E0F-FAA52A7A47B0}"/>
    <dgm:cxn modelId="{A1C3B7D6-1132-40BC-B980-8BDC6226AFC7}" type="presOf" srcId="{93660B6E-EA79-4A23-AC69-6D24EAE4C35A}" destId="{268FD0BC-36EE-4DB8-AE0C-1C0DFF55EB99}" srcOrd="0" destOrd="0" presId="urn:microsoft.com/office/officeart/2005/8/layout/chevron1"/>
    <dgm:cxn modelId="{7DACE6A9-BCDF-4C15-944C-E435423B9189}" type="presOf" srcId="{9FE34A5E-3A15-42E4-A61D-EB12662FBA0F}" destId="{3DE9B130-F5FB-41D2-AAE4-99368ACE0099}" srcOrd="0" destOrd="0" presId="urn:microsoft.com/office/officeart/2005/8/layout/chevron1"/>
    <dgm:cxn modelId="{4CF17F4C-21F2-4321-B368-93FA278A8C53}" type="presOf" srcId="{B47D78A0-F756-42CC-9E76-4CEA664BFA0D}" destId="{A4DAEC39-CB63-4AB0-9D0B-03B2FE3FDF64}" srcOrd="0" destOrd="0" presId="urn:microsoft.com/office/officeart/2005/8/layout/chevron1"/>
    <dgm:cxn modelId="{5F10B126-DE9B-48AD-8E3A-4DA2E1CCEA13}" type="presOf" srcId="{A7B767A9-4254-4ED8-86DC-118C51E54036}" destId="{2489B06A-4739-4251-9692-11FBF00CD55F}" srcOrd="0" destOrd="0" presId="urn:microsoft.com/office/officeart/2005/8/layout/chevron1"/>
    <dgm:cxn modelId="{B384098D-6519-4E57-8DC9-3B9E26BBFDF9}" srcId="{B323A1FB-56F7-49F3-AD9F-44BC7FF24EFD}" destId="{CA5B8C44-2CE5-4993-A425-88562A8BF0A7}" srcOrd="4" destOrd="0" parTransId="{623B1AEB-932E-4210-ADE1-F3FB53847F66}" sibTransId="{0FD9169B-7DB6-49E8-8203-5BCEC80EB607}"/>
    <dgm:cxn modelId="{03890FB7-6B4F-43B9-B24A-9A8F42A6EF63}" type="presOf" srcId="{D9B1F629-60B4-4970-AF74-3F791366D7C5}" destId="{68683904-66B3-4AED-A4AE-9B535FEE03C0}" srcOrd="0" destOrd="0" presId="urn:microsoft.com/office/officeart/2005/8/layout/chevron1"/>
    <dgm:cxn modelId="{B71C04EA-FF9A-4887-B43D-E275EB0644C3}" srcId="{B323A1FB-56F7-49F3-AD9F-44BC7FF24EFD}" destId="{A7B767A9-4254-4ED8-86DC-118C51E54036}" srcOrd="6" destOrd="0" parTransId="{D51855DE-BA65-4CCC-9418-F8FD4CAB7177}" sibTransId="{10F97EF4-FFF9-479D-9252-EAE9FB91FEFD}"/>
    <dgm:cxn modelId="{9CA7731C-704C-4B3F-832B-169192C91ABA}" srcId="{B323A1FB-56F7-49F3-AD9F-44BC7FF24EFD}" destId="{E7900FB0-534E-4E7D-B1EE-D9583A3CFC78}" srcOrd="8" destOrd="0" parTransId="{868A07CC-B144-4C26-A15F-A19E1E095F8D}" sibTransId="{A14464A2-0167-4A2F-B7FF-95FF500F062E}"/>
    <dgm:cxn modelId="{18F9D2C5-60E4-4FB2-BD13-DE28AE985BD2}" type="presOf" srcId="{CA5B8C44-2CE5-4993-A425-88562A8BF0A7}" destId="{04294A68-3988-4BFA-A25D-C6D728E42804}" srcOrd="0" destOrd="0" presId="urn:microsoft.com/office/officeart/2005/8/layout/chevron1"/>
    <dgm:cxn modelId="{AE239274-6F43-41E7-A901-3EC64B377A8A}" type="presOf" srcId="{B323A1FB-56F7-49F3-AD9F-44BC7FF24EFD}" destId="{E973CEBB-BC72-4DDF-940D-16E358FD7895}" srcOrd="0" destOrd="0" presId="urn:microsoft.com/office/officeart/2005/8/layout/chevron1"/>
    <dgm:cxn modelId="{B19B18AE-F4D7-44D9-B949-4F4C49DC13AC}" type="presOf" srcId="{45D3B29E-2DF4-4BEA-B26F-9E1FBC3F83E4}" destId="{8BF8012E-A9A1-44DD-879E-013D5AB6C6EC}" srcOrd="0" destOrd="0" presId="urn:microsoft.com/office/officeart/2005/8/layout/chevron1"/>
    <dgm:cxn modelId="{781915E4-4697-4093-8783-66D5DD844A8B}" srcId="{B323A1FB-56F7-49F3-AD9F-44BC7FF24EFD}" destId="{B47D78A0-F756-42CC-9E76-4CEA664BFA0D}" srcOrd="9" destOrd="0" parTransId="{0CB25F41-69C5-45A0-9BA0-EDDD62AE87CD}" sibTransId="{FEEE385E-51D9-4314-A87B-6889AB99F684}"/>
    <dgm:cxn modelId="{C563AF1F-47DE-488A-BFA7-3A64F3965A7F}" type="presOf" srcId="{D679BD68-DFC5-418A-89FE-2401C1C532B4}" destId="{E3AAE583-67CD-44F9-B2F4-B581324CF2D5}" srcOrd="0" destOrd="0" presId="urn:microsoft.com/office/officeart/2005/8/layout/chevron1"/>
    <dgm:cxn modelId="{08AAB5B7-5838-420C-941C-625F442F5FB1}" type="presParOf" srcId="{E973CEBB-BC72-4DDF-940D-16E358FD7895}" destId="{BE498E63-BCC3-4261-9098-19D325B3E466}" srcOrd="0" destOrd="0" presId="urn:microsoft.com/office/officeart/2005/8/layout/chevron1"/>
    <dgm:cxn modelId="{0B25ABA9-8A72-4EA5-B72D-019536622B4D}" type="presParOf" srcId="{E973CEBB-BC72-4DDF-940D-16E358FD7895}" destId="{85571161-F3C3-4D93-82B2-93E860EB6B30}" srcOrd="1" destOrd="0" presId="urn:microsoft.com/office/officeart/2005/8/layout/chevron1"/>
    <dgm:cxn modelId="{7B5605F9-02EA-4F6F-991D-C1C57C3F328F}" type="presParOf" srcId="{E973CEBB-BC72-4DDF-940D-16E358FD7895}" destId="{3DE9B130-F5FB-41D2-AAE4-99368ACE0099}" srcOrd="2" destOrd="0" presId="urn:microsoft.com/office/officeart/2005/8/layout/chevron1"/>
    <dgm:cxn modelId="{94967259-5A50-48F9-9428-B172A7C5F9D8}" type="presParOf" srcId="{E973CEBB-BC72-4DDF-940D-16E358FD7895}" destId="{48E8D7BE-412E-4A54-887E-7AB1E99CA077}" srcOrd="3" destOrd="0" presId="urn:microsoft.com/office/officeart/2005/8/layout/chevron1"/>
    <dgm:cxn modelId="{E8B16384-21C2-4B1E-B4F1-BF1D95ADC4DC}" type="presParOf" srcId="{E973CEBB-BC72-4DDF-940D-16E358FD7895}" destId="{8BF8012E-A9A1-44DD-879E-013D5AB6C6EC}" srcOrd="4" destOrd="0" presId="urn:microsoft.com/office/officeart/2005/8/layout/chevron1"/>
    <dgm:cxn modelId="{E1B12D40-1615-447F-8B63-E8CC73F19073}" type="presParOf" srcId="{E973CEBB-BC72-4DDF-940D-16E358FD7895}" destId="{D538F0C9-093E-4248-BB55-47813F57B17C}" srcOrd="5" destOrd="0" presId="urn:microsoft.com/office/officeart/2005/8/layout/chevron1"/>
    <dgm:cxn modelId="{A072BC1C-748C-4B55-89F4-318853FE2F3C}" type="presParOf" srcId="{E973CEBB-BC72-4DDF-940D-16E358FD7895}" destId="{68683904-66B3-4AED-A4AE-9B535FEE03C0}" srcOrd="6" destOrd="0" presId="urn:microsoft.com/office/officeart/2005/8/layout/chevron1"/>
    <dgm:cxn modelId="{8EE703CA-6CBE-404C-B215-DD9D316BAF55}" type="presParOf" srcId="{E973CEBB-BC72-4DDF-940D-16E358FD7895}" destId="{026891FA-7885-487F-A6EF-5A5A7B769E79}" srcOrd="7" destOrd="0" presId="urn:microsoft.com/office/officeart/2005/8/layout/chevron1"/>
    <dgm:cxn modelId="{7F234A8A-2186-4B8E-8861-33DD455F96F3}" type="presParOf" srcId="{E973CEBB-BC72-4DDF-940D-16E358FD7895}" destId="{04294A68-3988-4BFA-A25D-C6D728E42804}" srcOrd="8" destOrd="0" presId="urn:microsoft.com/office/officeart/2005/8/layout/chevron1"/>
    <dgm:cxn modelId="{5B3E0ED6-CF80-4BEC-8429-51A1526D4F5F}" type="presParOf" srcId="{E973CEBB-BC72-4DDF-940D-16E358FD7895}" destId="{CFCAEF57-B9AE-458B-BA93-7EFEA63D1ADF}" srcOrd="9" destOrd="0" presId="urn:microsoft.com/office/officeart/2005/8/layout/chevron1"/>
    <dgm:cxn modelId="{F7687927-981B-411A-B80C-445C50422E6D}" type="presParOf" srcId="{E973CEBB-BC72-4DDF-940D-16E358FD7895}" destId="{268FD0BC-36EE-4DB8-AE0C-1C0DFF55EB99}" srcOrd="10" destOrd="0" presId="urn:microsoft.com/office/officeart/2005/8/layout/chevron1"/>
    <dgm:cxn modelId="{97D7CDA3-3E62-4A23-8215-72E0D0CD57F4}" type="presParOf" srcId="{E973CEBB-BC72-4DDF-940D-16E358FD7895}" destId="{7FD241D2-B995-46B7-B1DA-2719009D54F2}" srcOrd="11" destOrd="0" presId="urn:microsoft.com/office/officeart/2005/8/layout/chevron1"/>
    <dgm:cxn modelId="{9DD6C231-404E-4124-809B-A0CDA1AF22B7}" type="presParOf" srcId="{E973CEBB-BC72-4DDF-940D-16E358FD7895}" destId="{2489B06A-4739-4251-9692-11FBF00CD55F}" srcOrd="12" destOrd="0" presId="urn:microsoft.com/office/officeart/2005/8/layout/chevron1"/>
    <dgm:cxn modelId="{F767EB1D-6C98-4EB7-B0F0-9E32CD4CB468}" type="presParOf" srcId="{E973CEBB-BC72-4DDF-940D-16E358FD7895}" destId="{6C355C84-390C-4EFA-A524-A36D4E92FFF5}" srcOrd="13" destOrd="0" presId="urn:microsoft.com/office/officeart/2005/8/layout/chevron1"/>
    <dgm:cxn modelId="{36867A97-2B16-48F4-AC70-6008FD408FC3}" type="presParOf" srcId="{E973CEBB-BC72-4DDF-940D-16E358FD7895}" destId="{E3AAE583-67CD-44F9-B2F4-B581324CF2D5}" srcOrd="14" destOrd="0" presId="urn:microsoft.com/office/officeart/2005/8/layout/chevron1"/>
    <dgm:cxn modelId="{3D800771-C142-4985-9172-F58C5B62E76C}" type="presParOf" srcId="{E973CEBB-BC72-4DDF-940D-16E358FD7895}" destId="{96E6DE7B-9FA5-48E6-A62C-AECF02EAD678}" srcOrd="15" destOrd="0" presId="urn:microsoft.com/office/officeart/2005/8/layout/chevron1"/>
    <dgm:cxn modelId="{11ED27F1-B15F-49CD-B9F7-0EBFB633218C}" type="presParOf" srcId="{E973CEBB-BC72-4DDF-940D-16E358FD7895}" destId="{0BC5DC35-4049-421A-A83D-B4520E306BE3}" srcOrd="16" destOrd="0" presId="urn:microsoft.com/office/officeart/2005/8/layout/chevron1"/>
    <dgm:cxn modelId="{B0E28CCD-4E31-426E-94DE-00A33981B86F}" type="presParOf" srcId="{E973CEBB-BC72-4DDF-940D-16E358FD7895}" destId="{63172E31-1D70-4216-8416-B5DEF41EC121}" srcOrd="17" destOrd="0" presId="urn:microsoft.com/office/officeart/2005/8/layout/chevron1"/>
    <dgm:cxn modelId="{F6A14D13-16F1-468C-B104-E42404271D31}" type="presParOf" srcId="{E973CEBB-BC72-4DDF-940D-16E358FD7895}" destId="{A4DAEC39-CB63-4AB0-9D0B-03B2FE3FDF64}" srcOrd="1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E1D906E-3EE5-4389-9852-9DDE5BC4070D}" type="doc">
      <dgm:prSet loTypeId="urn:microsoft.com/office/officeart/2005/8/layout/chart3" loCatId="relationship" qsTypeId="urn:microsoft.com/office/officeart/2005/8/quickstyle/simple5" qsCatId="simple" csTypeId="urn:microsoft.com/office/officeart/2005/8/colors/colorful1" csCatId="colorful" phldr="1"/>
      <dgm:spPr/>
    </dgm:pt>
    <dgm:pt modelId="{19855C73-72FA-4590-A693-81A716ABA66C}">
      <dgm:prSet phldrT="[Texto]"/>
      <dgm:spPr/>
      <dgm:t>
        <a:bodyPr/>
        <a:lstStyle/>
        <a:p>
          <a:r>
            <a:rPr lang="es-MX" dirty="0" smtClean="0"/>
            <a:t>En posesión de entes públicos</a:t>
          </a:r>
          <a:endParaRPr lang="es-MX" dirty="0"/>
        </a:p>
      </dgm:t>
    </dgm:pt>
    <dgm:pt modelId="{40867424-8415-490D-9F14-6A1295BBB10C}" type="parTrans" cxnId="{F71582EB-638B-4B02-ACAB-84995D17A51B}">
      <dgm:prSet/>
      <dgm:spPr/>
      <dgm:t>
        <a:bodyPr/>
        <a:lstStyle/>
        <a:p>
          <a:endParaRPr lang="es-MX"/>
        </a:p>
      </dgm:t>
    </dgm:pt>
    <dgm:pt modelId="{65175FBD-FF50-4A02-92FC-16E9F2096782}" type="sibTrans" cxnId="{F71582EB-638B-4B02-ACAB-84995D17A51B}">
      <dgm:prSet/>
      <dgm:spPr/>
      <dgm:t>
        <a:bodyPr/>
        <a:lstStyle/>
        <a:p>
          <a:endParaRPr lang="es-MX"/>
        </a:p>
      </dgm:t>
    </dgm:pt>
    <dgm:pt modelId="{5446B392-60FC-4BC7-A74D-172859B93569}">
      <dgm:prSet phldrT="[Texto]"/>
      <dgm:spPr>
        <a:solidFill>
          <a:schemeClr val="accent3">
            <a:lumMod val="75000"/>
          </a:schemeClr>
        </a:solidFill>
      </dgm:spPr>
      <dgm:t>
        <a:bodyPr/>
        <a:lstStyle/>
        <a:p>
          <a:r>
            <a:rPr lang="es-MX" dirty="0" smtClean="0"/>
            <a:t>En posesión de sociedades de información crediticia</a:t>
          </a:r>
          <a:endParaRPr lang="es-MX" dirty="0"/>
        </a:p>
      </dgm:t>
    </dgm:pt>
    <dgm:pt modelId="{653F82BA-0B03-4422-8395-E7257603B387}" type="parTrans" cxnId="{CB83ABE2-B558-4763-A0D6-FFB6E5782922}">
      <dgm:prSet/>
      <dgm:spPr/>
      <dgm:t>
        <a:bodyPr/>
        <a:lstStyle/>
        <a:p>
          <a:endParaRPr lang="es-MX"/>
        </a:p>
      </dgm:t>
    </dgm:pt>
    <dgm:pt modelId="{FA92F930-884F-4304-8A9B-3BA1ED8EB41E}" type="sibTrans" cxnId="{CB83ABE2-B558-4763-A0D6-FFB6E5782922}">
      <dgm:prSet/>
      <dgm:spPr/>
      <dgm:t>
        <a:bodyPr/>
        <a:lstStyle/>
        <a:p>
          <a:endParaRPr lang="es-MX"/>
        </a:p>
      </dgm:t>
    </dgm:pt>
    <dgm:pt modelId="{5B5B4384-8CCB-45B6-80D6-5C699A3B5D12}">
      <dgm:prSet phldrT="[Texto]"/>
      <dgm:spPr/>
      <dgm:t>
        <a:bodyPr/>
        <a:lstStyle/>
        <a:p>
          <a:r>
            <a:rPr lang="es-MX" dirty="0" smtClean="0"/>
            <a:t>En posesión de particulares</a:t>
          </a:r>
          <a:endParaRPr lang="es-MX" dirty="0"/>
        </a:p>
      </dgm:t>
    </dgm:pt>
    <dgm:pt modelId="{01F3496A-4F17-4765-B545-4960AD8FDE21}" type="parTrans" cxnId="{EB407B81-EFCF-417C-BEFA-47ACDE961364}">
      <dgm:prSet/>
      <dgm:spPr/>
      <dgm:t>
        <a:bodyPr/>
        <a:lstStyle/>
        <a:p>
          <a:endParaRPr lang="es-MX"/>
        </a:p>
      </dgm:t>
    </dgm:pt>
    <dgm:pt modelId="{980B1A0A-F8FF-40C8-A052-0F68D83FB4FE}" type="sibTrans" cxnId="{EB407B81-EFCF-417C-BEFA-47ACDE961364}">
      <dgm:prSet/>
      <dgm:spPr/>
      <dgm:t>
        <a:bodyPr/>
        <a:lstStyle/>
        <a:p>
          <a:endParaRPr lang="es-MX"/>
        </a:p>
      </dgm:t>
    </dgm:pt>
    <dgm:pt modelId="{D2F51537-F6F1-4253-B596-247655160BD8}" type="pres">
      <dgm:prSet presAssocID="{8E1D906E-3EE5-4389-9852-9DDE5BC4070D}" presName="compositeShape" presStyleCnt="0">
        <dgm:presLayoutVars>
          <dgm:chMax val="7"/>
          <dgm:dir/>
          <dgm:resizeHandles val="exact"/>
        </dgm:presLayoutVars>
      </dgm:prSet>
      <dgm:spPr/>
    </dgm:pt>
    <dgm:pt modelId="{3C1F4EE0-2786-4743-A311-DE3ED13B71E6}" type="pres">
      <dgm:prSet presAssocID="{8E1D906E-3EE5-4389-9852-9DDE5BC4070D}" presName="wedge1" presStyleLbl="node1" presStyleIdx="0" presStyleCnt="3" custLinFactNeighborX="-4315" custLinFactNeighborY="-11591"/>
      <dgm:spPr/>
      <dgm:t>
        <a:bodyPr/>
        <a:lstStyle/>
        <a:p>
          <a:endParaRPr lang="es-MX"/>
        </a:p>
      </dgm:t>
    </dgm:pt>
    <dgm:pt modelId="{FC917A61-5FC7-45E4-AF49-7DF01A2CD277}" type="pres">
      <dgm:prSet presAssocID="{8E1D906E-3EE5-4389-9852-9DDE5BC4070D}" presName="wedge1Tx" presStyleLbl="node1" presStyleIdx="0" presStyleCnt="3">
        <dgm:presLayoutVars>
          <dgm:chMax val="0"/>
          <dgm:chPref val="0"/>
          <dgm:bulletEnabled val="1"/>
        </dgm:presLayoutVars>
      </dgm:prSet>
      <dgm:spPr/>
      <dgm:t>
        <a:bodyPr/>
        <a:lstStyle/>
        <a:p>
          <a:endParaRPr lang="es-MX"/>
        </a:p>
      </dgm:t>
    </dgm:pt>
    <dgm:pt modelId="{3AEE89AC-C048-40B2-9E75-D3B34D865A6F}" type="pres">
      <dgm:prSet presAssocID="{8E1D906E-3EE5-4389-9852-9DDE5BC4070D}" presName="wedge2" presStyleLbl="node1" presStyleIdx="1" presStyleCnt="3" custLinFactNeighborX="-1448" custLinFactNeighborY="10618"/>
      <dgm:spPr/>
      <dgm:t>
        <a:bodyPr/>
        <a:lstStyle/>
        <a:p>
          <a:endParaRPr lang="es-MX"/>
        </a:p>
      </dgm:t>
    </dgm:pt>
    <dgm:pt modelId="{9873C64E-D1AE-4EFB-AA28-E63EC18D8D3D}" type="pres">
      <dgm:prSet presAssocID="{8E1D906E-3EE5-4389-9852-9DDE5BC4070D}" presName="wedge2Tx" presStyleLbl="node1" presStyleIdx="1" presStyleCnt="3">
        <dgm:presLayoutVars>
          <dgm:chMax val="0"/>
          <dgm:chPref val="0"/>
          <dgm:bulletEnabled val="1"/>
        </dgm:presLayoutVars>
      </dgm:prSet>
      <dgm:spPr/>
      <dgm:t>
        <a:bodyPr/>
        <a:lstStyle/>
        <a:p>
          <a:endParaRPr lang="es-MX"/>
        </a:p>
      </dgm:t>
    </dgm:pt>
    <dgm:pt modelId="{FF4AE361-59D7-409D-9B0F-CDCBA75CE3CF}" type="pres">
      <dgm:prSet presAssocID="{8E1D906E-3EE5-4389-9852-9DDE5BC4070D}" presName="wedge3" presStyleLbl="node1" presStyleIdx="2" presStyleCnt="3" custLinFactNeighborX="-9170" custLinFactNeighborY="-6757"/>
      <dgm:spPr/>
      <dgm:t>
        <a:bodyPr/>
        <a:lstStyle/>
        <a:p>
          <a:endParaRPr lang="es-MX"/>
        </a:p>
      </dgm:t>
    </dgm:pt>
    <dgm:pt modelId="{4ED9C66C-F0DB-4B34-A7F1-2F9B9D01CA6D}" type="pres">
      <dgm:prSet presAssocID="{8E1D906E-3EE5-4389-9852-9DDE5BC4070D}" presName="wedge3Tx" presStyleLbl="node1" presStyleIdx="2" presStyleCnt="3">
        <dgm:presLayoutVars>
          <dgm:chMax val="0"/>
          <dgm:chPref val="0"/>
          <dgm:bulletEnabled val="1"/>
        </dgm:presLayoutVars>
      </dgm:prSet>
      <dgm:spPr/>
      <dgm:t>
        <a:bodyPr/>
        <a:lstStyle/>
        <a:p>
          <a:endParaRPr lang="es-MX"/>
        </a:p>
      </dgm:t>
    </dgm:pt>
  </dgm:ptLst>
  <dgm:cxnLst>
    <dgm:cxn modelId="{58BA0031-FD6D-43A7-B689-2050626D126A}" type="presOf" srcId="{19855C73-72FA-4590-A693-81A716ABA66C}" destId="{3C1F4EE0-2786-4743-A311-DE3ED13B71E6}" srcOrd="0" destOrd="0" presId="urn:microsoft.com/office/officeart/2005/8/layout/chart3"/>
    <dgm:cxn modelId="{1026451F-3A24-40C9-9709-663D00F7B42D}" type="presOf" srcId="{5B5B4384-8CCB-45B6-80D6-5C699A3B5D12}" destId="{4ED9C66C-F0DB-4B34-A7F1-2F9B9D01CA6D}" srcOrd="1" destOrd="0" presId="urn:microsoft.com/office/officeart/2005/8/layout/chart3"/>
    <dgm:cxn modelId="{11E20E58-8BBB-4FBF-967D-40BE3890A3C5}" type="presOf" srcId="{5B5B4384-8CCB-45B6-80D6-5C699A3B5D12}" destId="{FF4AE361-59D7-409D-9B0F-CDCBA75CE3CF}" srcOrd="0" destOrd="0" presId="urn:microsoft.com/office/officeart/2005/8/layout/chart3"/>
    <dgm:cxn modelId="{05FDB12C-C701-485F-8A08-C84F04944B78}" type="presOf" srcId="{19855C73-72FA-4590-A693-81A716ABA66C}" destId="{FC917A61-5FC7-45E4-AF49-7DF01A2CD277}" srcOrd="1" destOrd="0" presId="urn:microsoft.com/office/officeart/2005/8/layout/chart3"/>
    <dgm:cxn modelId="{F71582EB-638B-4B02-ACAB-84995D17A51B}" srcId="{8E1D906E-3EE5-4389-9852-9DDE5BC4070D}" destId="{19855C73-72FA-4590-A693-81A716ABA66C}" srcOrd="0" destOrd="0" parTransId="{40867424-8415-490D-9F14-6A1295BBB10C}" sibTransId="{65175FBD-FF50-4A02-92FC-16E9F2096782}"/>
    <dgm:cxn modelId="{CB15CBCC-BEE5-46C1-9F55-2EE52B4BB401}" type="presOf" srcId="{5446B392-60FC-4BC7-A74D-172859B93569}" destId="{3AEE89AC-C048-40B2-9E75-D3B34D865A6F}" srcOrd="0" destOrd="0" presId="urn:microsoft.com/office/officeart/2005/8/layout/chart3"/>
    <dgm:cxn modelId="{EB407B81-EFCF-417C-BEFA-47ACDE961364}" srcId="{8E1D906E-3EE5-4389-9852-9DDE5BC4070D}" destId="{5B5B4384-8CCB-45B6-80D6-5C699A3B5D12}" srcOrd="2" destOrd="0" parTransId="{01F3496A-4F17-4765-B545-4960AD8FDE21}" sibTransId="{980B1A0A-F8FF-40C8-A052-0F68D83FB4FE}"/>
    <dgm:cxn modelId="{3BFFF7BA-6FEB-4549-8FA1-A95E3E7BE010}" type="presOf" srcId="{5446B392-60FC-4BC7-A74D-172859B93569}" destId="{9873C64E-D1AE-4EFB-AA28-E63EC18D8D3D}" srcOrd="1" destOrd="0" presId="urn:microsoft.com/office/officeart/2005/8/layout/chart3"/>
    <dgm:cxn modelId="{4B7CD34F-263E-42A4-AFAA-C994AEF1CDA5}" type="presOf" srcId="{8E1D906E-3EE5-4389-9852-9DDE5BC4070D}" destId="{D2F51537-F6F1-4253-B596-247655160BD8}" srcOrd="0" destOrd="0" presId="urn:microsoft.com/office/officeart/2005/8/layout/chart3"/>
    <dgm:cxn modelId="{CB83ABE2-B558-4763-A0D6-FFB6E5782922}" srcId="{8E1D906E-3EE5-4389-9852-9DDE5BC4070D}" destId="{5446B392-60FC-4BC7-A74D-172859B93569}" srcOrd="1" destOrd="0" parTransId="{653F82BA-0B03-4422-8395-E7257603B387}" sibTransId="{FA92F930-884F-4304-8A9B-3BA1ED8EB41E}"/>
    <dgm:cxn modelId="{08BFF9DA-5DDB-4BA2-A562-8B9BCC889EED}" type="presParOf" srcId="{D2F51537-F6F1-4253-B596-247655160BD8}" destId="{3C1F4EE0-2786-4743-A311-DE3ED13B71E6}" srcOrd="0" destOrd="0" presId="urn:microsoft.com/office/officeart/2005/8/layout/chart3"/>
    <dgm:cxn modelId="{EE57BDEF-67D6-422D-95FC-72B89A295686}" type="presParOf" srcId="{D2F51537-F6F1-4253-B596-247655160BD8}" destId="{FC917A61-5FC7-45E4-AF49-7DF01A2CD277}" srcOrd="1" destOrd="0" presId="urn:microsoft.com/office/officeart/2005/8/layout/chart3"/>
    <dgm:cxn modelId="{E25D93F7-9079-449F-9660-F3D21E7203D1}" type="presParOf" srcId="{D2F51537-F6F1-4253-B596-247655160BD8}" destId="{3AEE89AC-C048-40B2-9E75-D3B34D865A6F}" srcOrd="2" destOrd="0" presId="urn:microsoft.com/office/officeart/2005/8/layout/chart3"/>
    <dgm:cxn modelId="{96848AA3-87A7-41A1-9BF1-3C6E62217828}" type="presParOf" srcId="{D2F51537-F6F1-4253-B596-247655160BD8}" destId="{9873C64E-D1AE-4EFB-AA28-E63EC18D8D3D}" srcOrd="3" destOrd="0" presId="urn:microsoft.com/office/officeart/2005/8/layout/chart3"/>
    <dgm:cxn modelId="{450BEDDC-DC79-474A-8BE1-08BF721226CE}" type="presParOf" srcId="{D2F51537-F6F1-4253-B596-247655160BD8}" destId="{FF4AE361-59D7-409D-9B0F-CDCBA75CE3CF}" srcOrd="4" destOrd="0" presId="urn:microsoft.com/office/officeart/2005/8/layout/chart3"/>
    <dgm:cxn modelId="{2EFB63C9-147A-4172-90DA-9CD886C7CA0A}" type="presParOf" srcId="{D2F51537-F6F1-4253-B596-247655160BD8}" destId="{4ED9C66C-F0DB-4B34-A7F1-2F9B9D01CA6D}"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AE658FD-7E6C-4F54-A28A-006167DDA324}" type="doc">
      <dgm:prSet loTypeId="urn:microsoft.com/office/officeart/2005/8/layout/hierarchy3" loCatId="hierarchy" qsTypeId="urn:microsoft.com/office/officeart/2005/8/quickstyle/simple1" qsCatId="simple" csTypeId="urn:microsoft.com/office/officeart/2005/8/colors/colorful4" csCatId="colorful" phldr="1"/>
      <dgm:spPr/>
      <dgm:t>
        <a:bodyPr/>
        <a:lstStyle/>
        <a:p>
          <a:endParaRPr lang="es-MX"/>
        </a:p>
      </dgm:t>
    </dgm:pt>
    <dgm:pt modelId="{762E30B0-5480-46A5-8C52-99D49CF8CF4A}">
      <dgm:prSet phldrT="[Texto]" custT="1"/>
      <dgm:spPr/>
      <dgm:t>
        <a:bodyPr/>
        <a:lstStyle/>
        <a:p>
          <a:r>
            <a:rPr lang="es-MX" sz="1800" smtClean="0"/>
            <a:t>DATOS EN POSESIÓN DE PARTICULARES</a:t>
          </a:r>
          <a:endParaRPr lang="es-MX" sz="1800" dirty="0"/>
        </a:p>
      </dgm:t>
    </dgm:pt>
    <dgm:pt modelId="{BC8F5BD1-8EED-4A48-8FC6-530AA97AE6F1}" type="parTrans" cxnId="{5720615A-AFF0-4D58-A313-0D2ECC0CAA47}">
      <dgm:prSet/>
      <dgm:spPr/>
      <dgm:t>
        <a:bodyPr/>
        <a:lstStyle/>
        <a:p>
          <a:endParaRPr lang="es-MX"/>
        </a:p>
      </dgm:t>
    </dgm:pt>
    <dgm:pt modelId="{DBA5A663-D423-4F21-8AD9-F6D69E0A04A8}" type="sibTrans" cxnId="{5720615A-AFF0-4D58-A313-0D2ECC0CAA47}">
      <dgm:prSet/>
      <dgm:spPr/>
      <dgm:t>
        <a:bodyPr/>
        <a:lstStyle/>
        <a:p>
          <a:endParaRPr lang="es-MX"/>
        </a:p>
      </dgm:t>
    </dgm:pt>
    <dgm:pt modelId="{DBE858D5-A7A8-4F90-8BFA-9803618F0815}">
      <dgm:prSet phldrT="[Texto]" custT="1"/>
      <dgm:spPr/>
      <dgm:t>
        <a:bodyPr/>
        <a:lstStyle/>
        <a:p>
          <a:r>
            <a:rPr lang="es-MX" sz="1800" dirty="0" smtClean="0"/>
            <a:t>INAI</a:t>
          </a:r>
        </a:p>
        <a:p>
          <a:r>
            <a:rPr lang="es-MX" sz="1800" dirty="0" smtClean="0"/>
            <a:t>(LFPDPPP) </a:t>
          </a:r>
          <a:endParaRPr lang="es-MX" sz="1800" dirty="0"/>
        </a:p>
      </dgm:t>
    </dgm:pt>
    <dgm:pt modelId="{6504DD9E-F903-45BB-B6D3-693966A23CF9}" type="parTrans" cxnId="{88948C03-78BE-43C3-A5F4-78AA3C302D2C}">
      <dgm:prSet/>
      <dgm:spPr/>
      <dgm:t>
        <a:bodyPr/>
        <a:lstStyle/>
        <a:p>
          <a:endParaRPr lang="es-MX"/>
        </a:p>
      </dgm:t>
    </dgm:pt>
    <dgm:pt modelId="{14389FC1-C8E4-4A27-AC1F-FB8DFF6195F3}" type="sibTrans" cxnId="{88948C03-78BE-43C3-A5F4-78AA3C302D2C}">
      <dgm:prSet/>
      <dgm:spPr/>
      <dgm:t>
        <a:bodyPr/>
        <a:lstStyle/>
        <a:p>
          <a:endParaRPr lang="es-MX"/>
        </a:p>
      </dgm:t>
    </dgm:pt>
    <dgm:pt modelId="{6A3FFF15-0D07-40F3-8A86-3BBF79B66DA5}">
      <dgm:prSet phldrT="[Texto]" custT="1"/>
      <dgm:spPr/>
      <dgm:t>
        <a:bodyPr/>
        <a:lstStyle/>
        <a:p>
          <a:r>
            <a:rPr lang="es-MX" sz="1800" dirty="0" smtClean="0"/>
            <a:t>SOLICITUD POR ESCRITO ANTE EL RESPONSABLE </a:t>
          </a:r>
          <a:endParaRPr lang="es-MX" sz="1800" dirty="0"/>
        </a:p>
      </dgm:t>
    </dgm:pt>
    <dgm:pt modelId="{EBDBF3F5-822D-4163-8FA7-7970BCA55734}" type="parTrans" cxnId="{F05C9933-6FB7-42CF-A6F8-122A578500E7}">
      <dgm:prSet/>
      <dgm:spPr/>
      <dgm:t>
        <a:bodyPr/>
        <a:lstStyle/>
        <a:p>
          <a:endParaRPr lang="es-MX"/>
        </a:p>
      </dgm:t>
    </dgm:pt>
    <dgm:pt modelId="{8E3E5E72-491B-4BF8-A2B8-8FD3BF1775B7}" type="sibTrans" cxnId="{F05C9933-6FB7-42CF-A6F8-122A578500E7}">
      <dgm:prSet/>
      <dgm:spPr/>
      <dgm:t>
        <a:bodyPr/>
        <a:lstStyle/>
        <a:p>
          <a:endParaRPr lang="es-MX"/>
        </a:p>
      </dgm:t>
    </dgm:pt>
    <dgm:pt modelId="{2810E6C9-13B5-487D-9866-C07AE3F355C9}">
      <dgm:prSet phldrT="[Texto]" custT="1"/>
      <dgm:spPr/>
      <dgm:t>
        <a:bodyPr/>
        <a:lstStyle/>
        <a:p>
          <a:r>
            <a:rPr lang="es-MX" sz="1600" dirty="0" smtClean="0"/>
            <a:t>DATOS EN POSESIÓN DE ENTES PÚBLICOS EN EL ESTADO DE MÉXICO </a:t>
          </a:r>
          <a:endParaRPr lang="es-MX" sz="1600" dirty="0"/>
        </a:p>
      </dgm:t>
    </dgm:pt>
    <dgm:pt modelId="{427CAD06-AB20-47A1-9CFE-5409DA6BF28A}" type="parTrans" cxnId="{7F4F38BA-2D82-44B5-B063-4BC43E9942F3}">
      <dgm:prSet/>
      <dgm:spPr/>
      <dgm:t>
        <a:bodyPr/>
        <a:lstStyle/>
        <a:p>
          <a:endParaRPr lang="es-MX"/>
        </a:p>
      </dgm:t>
    </dgm:pt>
    <dgm:pt modelId="{852F89E5-FB63-4BB5-BA64-93DE9AFF0087}" type="sibTrans" cxnId="{7F4F38BA-2D82-44B5-B063-4BC43E9942F3}">
      <dgm:prSet/>
      <dgm:spPr/>
      <dgm:t>
        <a:bodyPr/>
        <a:lstStyle/>
        <a:p>
          <a:endParaRPr lang="es-MX"/>
        </a:p>
      </dgm:t>
    </dgm:pt>
    <dgm:pt modelId="{2591E285-28A6-4B71-B706-7BDCBE210913}">
      <dgm:prSet phldrT="[Texto]" custT="1"/>
      <dgm:spPr/>
      <dgm:t>
        <a:bodyPr/>
        <a:lstStyle/>
        <a:p>
          <a:r>
            <a:rPr lang="es-MX" sz="1800" dirty="0" smtClean="0"/>
            <a:t>INFOEM</a:t>
          </a:r>
        </a:p>
        <a:p>
          <a:r>
            <a:rPr lang="es-MX" sz="1800" dirty="0" smtClean="0"/>
            <a:t>(LPDPEM)</a:t>
          </a:r>
          <a:endParaRPr lang="es-MX" sz="1800" dirty="0"/>
        </a:p>
      </dgm:t>
    </dgm:pt>
    <dgm:pt modelId="{FEF94235-2BCA-4F01-AA1F-69AF033BD666}" type="parTrans" cxnId="{6DBAF304-6544-4833-B695-34F66F8CC319}">
      <dgm:prSet/>
      <dgm:spPr/>
      <dgm:t>
        <a:bodyPr/>
        <a:lstStyle/>
        <a:p>
          <a:endParaRPr lang="es-MX"/>
        </a:p>
      </dgm:t>
    </dgm:pt>
    <dgm:pt modelId="{27AE0ADA-48C3-4F4A-8DD5-40667D74B563}" type="sibTrans" cxnId="{6DBAF304-6544-4833-B695-34F66F8CC319}">
      <dgm:prSet/>
      <dgm:spPr/>
      <dgm:t>
        <a:bodyPr/>
        <a:lstStyle/>
        <a:p>
          <a:endParaRPr lang="es-MX"/>
        </a:p>
      </dgm:t>
    </dgm:pt>
    <dgm:pt modelId="{EECD7059-70EA-4E33-A65F-DCAD50D7304F}">
      <dgm:prSet phldrT="[Texto]" custT="1"/>
      <dgm:spPr/>
      <dgm:t>
        <a:bodyPr/>
        <a:lstStyle/>
        <a:p>
          <a:r>
            <a:rPr lang="es-MX" sz="1600" dirty="0" smtClean="0"/>
            <a:t>SAIMEX</a:t>
          </a:r>
          <a:endParaRPr lang="es-MX" sz="1600" dirty="0"/>
        </a:p>
      </dgm:t>
    </dgm:pt>
    <dgm:pt modelId="{839682DA-EAD5-4822-8360-0A60B84C95DC}" type="parTrans" cxnId="{68D32E9F-C6CC-4963-8B59-1960B4D1832B}">
      <dgm:prSet/>
      <dgm:spPr/>
      <dgm:t>
        <a:bodyPr/>
        <a:lstStyle/>
        <a:p>
          <a:endParaRPr lang="es-MX"/>
        </a:p>
      </dgm:t>
    </dgm:pt>
    <dgm:pt modelId="{753440BC-7542-46C9-B697-D42C16DD2DDE}" type="sibTrans" cxnId="{68D32E9F-C6CC-4963-8B59-1960B4D1832B}">
      <dgm:prSet/>
      <dgm:spPr/>
      <dgm:t>
        <a:bodyPr/>
        <a:lstStyle/>
        <a:p>
          <a:endParaRPr lang="es-MX"/>
        </a:p>
      </dgm:t>
    </dgm:pt>
    <dgm:pt modelId="{EFF86694-3F9C-4126-AF56-F9F8B550B115}">
      <dgm:prSet phldrT="[Texto]" custT="1"/>
      <dgm:spPr/>
      <dgm:t>
        <a:bodyPr/>
        <a:lstStyle/>
        <a:p>
          <a:r>
            <a:rPr lang="es-MX" sz="1800" dirty="0" smtClean="0"/>
            <a:t>DATOS EN POSESIÓN DE ENTES PÚBLICOS</a:t>
          </a:r>
          <a:endParaRPr lang="es-MX" sz="1800" dirty="0"/>
        </a:p>
      </dgm:t>
    </dgm:pt>
    <dgm:pt modelId="{0B6F2CC8-AC81-4C3D-B611-3F8E297D4899}" type="parTrans" cxnId="{E3351A4B-DA4E-463E-B60B-3FDCD7670028}">
      <dgm:prSet/>
      <dgm:spPr/>
      <dgm:t>
        <a:bodyPr/>
        <a:lstStyle/>
        <a:p>
          <a:endParaRPr lang="es-MX"/>
        </a:p>
      </dgm:t>
    </dgm:pt>
    <dgm:pt modelId="{C9043BD6-0613-41D7-BCE2-BE5B5D14F7BF}" type="sibTrans" cxnId="{E3351A4B-DA4E-463E-B60B-3FDCD7670028}">
      <dgm:prSet/>
      <dgm:spPr/>
      <dgm:t>
        <a:bodyPr/>
        <a:lstStyle/>
        <a:p>
          <a:endParaRPr lang="es-MX"/>
        </a:p>
      </dgm:t>
    </dgm:pt>
    <dgm:pt modelId="{26159CED-D723-4D7D-9BFD-6B825878E33D}">
      <dgm:prSet phldrT="[Texto]" custT="1"/>
      <dgm:spPr/>
      <dgm:t>
        <a:bodyPr/>
        <a:lstStyle/>
        <a:p>
          <a:r>
            <a:rPr lang="es-MX" sz="1800" dirty="0" smtClean="0">
              <a:solidFill>
                <a:schemeClr val="tx1"/>
              </a:solidFill>
            </a:rPr>
            <a:t>INAI</a:t>
          </a:r>
        </a:p>
        <a:p>
          <a:r>
            <a:rPr lang="es-MX" sz="1800" dirty="0" smtClean="0">
              <a:solidFill>
                <a:schemeClr val="tx1"/>
              </a:solidFill>
            </a:rPr>
            <a:t>(LFTAIG)</a:t>
          </a:r>
          <a:endParaRPr lang="es-MX" sz="1800" dirty="0">
            <a:solidFill>
              <a:schemeClr val="tx1"/>
            </a:solidFill>
          </a:endParaRPr>
        </a:p>
      </dgm:t>
    </dgm:pt>
    <dgm:pt modelId="{7CB15759-76A0-4FB8-AA43-4B42A7316D22}" type="parTrans" cxnId="{1ED2B8A9-4605-4F68-9BB7-44363ECFFA97}">
      <dgm:prSet/>
      <dgm:spPr/>
      <dgm:t>
        <a:bodyPr/>
        <a:lstStyle/>
        <a:p>
          <a:endParaRPr lang="es-MX"/>
        </a:p>
      </dgm:t>
    </dgm:pt>
    <dgm:pt modelId="{E434830A-7504-4B76-8906-1223CFCD6E81}" type="sibTrans" cxnId="{1ED2B8A9-4605-4F68-9BB7-44363ECFFA97}">
      <dgm:prSet/>
      <dgm:spPr/>
      <dgm:t>
        <a:bodyPr/>
        <a:lstStyle/>
        <a:p>
          <a:endParaRPr lang="es-MX"/>
        </a:p>
      </dgm:t>
    </dgm:pt>
    <dgm:pt modelId="{E7D5EB8B-6F43-4D69-A41D-8BC3D9C53032}">
      <dgm:prSet phldrT="[Texto]" custT="1"/>
      <dgm:spPr/>
      <dgm:t>
        <a:bodyPr/>
        <a:lstStyle/>
        <a:p>
          <a:r>
            <a:rPr lang="es-MX" sz="1800" dirty="0" smtClean="0">
              <a:solidFill>
                <a:schemeClr val="tx1"/>
              </a:solidFill>
            </a:rPr>
            <a:t>INFOMEX</a:t>
          </a:r>
          <a:endParaRPr lang="es-MX" sz="1800" dirty="0">
            <a:solidFill>
              <a:schemeClr val="tx1"/>
            </a:solidFill>
          </a:endParaRPr>
        </a:p>
      </dgm:t>
    </dgm:pt>
    <dgm:pt modelId="{4286DEF8-E46A-4785-A8FE-A4DB4D715C65}" type="parTrans" cxnId="{9DE711BB-FC10-48DD-9B21-F319B021E21D}">
      <dgm:prSet/>
      <dgm:spPr/>
      <dgm:t>
        <a:bodyPr/>
        <a:lstStyle/>
        <a:p>
          <a:endParaRPr lang="es-MX"/>
        </a:p>
      </dgm:t>
    </dgm:pt>
    <dgm:pt modelId="{F24ACAAA-E34A-458D-8A9F-FBB7F0819A21}" type="sibTrans" cxnId="{9DE711BB-FC10-48DD-9B21-F319B021E21D}">
      <dgm:prSet/>
      <dgm:spPr/>
      <dgm:t>
        <a:bodyPr/>
        <a:lstStyle/>
        <a:p>
          <a:endParaRPr lang="es-MX"/>
        </a:p>
      </dgm:t>
    </dgm:pt>
    <dgm:pt modelId="{4A1AADE5-C752-471C-9FF2-BBA58BB209EC}">
      <dgm:prSet phldrT="[Texto]" custT="1"/>
      <dgm:spPr/>
      <dgm:t>
        <a:bodyPr/>
        <a:lstStyle/>
        <a:p>
          <a:r>
            <a:rPr lang="es-MX" sz="1800" dirty="0" smtClean="0">
              <a:solidFill>
                <a:schemeClr val="tx1"/>
              </a:solidFill>
            </a:rPr>
            <a:t>RECURSO DE REVISIÓN</a:t>
          </a:r>
          <a:endParaRPr lang="es-MX" sz="1800" dirty="0">
            <a:solidFill>
              <a:schemeClr val="tx1"/>
            </a:solidFill>
          </a:endParaRPr>
        </a:p>
      </dgm:t>
    </dgm:pt>
    <dgm:pt modelId="{19EF63BF-9FCC-4F95-A82C-2E30378BFFE9}" type="parTrans" cxnId="{792E06F5-6E52-482C-ADD3-7F17D9EFC1C9}">
      <dgm:prSet/>
      <dgm:spPr/>
      <dgm:t>
        <a:bodyPr/>
        <a:lstStyle/>
        <a:p>
          <a:endParaRPr lang="es-MX"/>
        </a:p>
      </dgm:t>
    </dgm:pt>
    <dgm:pt modelId="{9CE9D01F-A071-4824-97DC-2B7B65E548B8}" type="sibTrans" cxnId="{792E06F5-6E52-482C-ADD3-7F17D9EFC1C9}">
      <dgm:prSet/>
      <dgm:spPr/>
      <dgm:t>
        <a:bodyPr/>
        <a:lstStyle/>
        <a:p>
          <a:endParaRPr lang="es-MX"/>
        </a:p>
      </dgm:t>
    </dgm:pt>
    <dgm:pt modelId="{2C40203E-C997-4AED-88BA-D82AAD6D9502}">
      <dgm:prSet phldrT="[Texto]" custT="1"/>
      <dgm:spPr/>
      <dgm:t>
        <a:bodyPr/>
        <a:lstStyle/>
        <a:p>
          <a:r>
            <a:rPr lang="es-MX" sz="1800" dirty="0" smtClean="0"/>
            <a:t>PROTECCIÓN DE DERECHOS</a:t>
          </a:r>
          <a:endParaRPr lang="es-MX" sz="1800" dirty="0"/>
        </a:p>
      </dgm:t>
    </dgm:pt>
    <dgm:pt modelId="{13490919-1385-40DC-81CA-3A48D0361325}" type="parTrans" cxnId="{AC93A286-ECB7-452C-8990-FD1754FC70C1}">
      <dgm:prSet/>
      <dgm:spPr/>
      <dgm:t>
        <a:bodyPr/>
        <a:lstStyle/>
        <a:p>
          <a:endParaRPr lang="es-MX"/>
        </a:p>
      </dgm:t>
    </dgm:pt>
    <dgm:pt modelId="{C2C51B86-9C40-4343-A872-343D967E0672}" type="sibTrans" cxnId="{AC93A286-ECB7-452C-8990-FD1754FC70C1}">
      <dgm:prSet/>
      <dgm:spPr/>
      <dgm:t>
        <a:bodyPr/>
        <a:lstStyle/>
        <a:p>
          <a:endParaRPr lang="es-MX"/>
        </a:p>
      </dgm:t>
    </dgm:pt>
    <dgm:pt modelId="{51B3B6FA-2A73-4E4F-AD72-4EDD5D776EDD}">
      <dgm:prSet phldrT="[Texto]" custT="1"/>
      <dgm:spPr/>
      <dgm:t>
        <a:bodyPr/>
        <a:lstStyle/>
        <a:p>
          <a:r>
            <a:rPr lang="es-MX" sz="1600" dirty="0" smtClean="0"/>
            <a:t>RECURSO DE REVISIÓN</a:t>
          </a:r>
          <a:endParaRPr lang="es-MX" sz="1600" dirty="0"/>
        </a:p>
      </dgm:t>
    </dgm:pt>
    <dgm:pt modelId="{BBA7B401-DD7B-45EC-9C53-C11BC8418A49}" type="parTrans" cxnId="{3D3FF73D-9A14-4418-842B-E0CB35F3E17F}">
      <dgm:prSet/>
      <dgm:spPr/>
      <dgm:t>
        <a:bodyPr/>
        <a:lstStyle/>
        <a:p>
          <a:endParaRPr lang="es-MX"/>
        </a:p>
      </dgm:t>
    </dgm:pt>
    <dgm:pt modelId="{8BB49695-DA2A-4A97-B91E-C1E8AA6C5C73}" type="sibTrans" cxnId="{3D3FF73D-9A14-4418-842B-E0CB35F3E17F}">
      <dgm:prSet/>
      <dgm:spPr/>
      <dgm:t>
        <a:bodyPr/>
        <a:lstStyle/>
        <a:p>
          <a:endParaRPr lang="es-MX"/>
        </a:p>
      </dgm:t>
    </dgm:pt>
    <dgm:pt modelId="{49118830-78B8-49D4-9723-A4FEB4E2EE6B}" type="pres">
      <dgm:prSet presAssocID="{5AE658FD-7E6C-4F54-A28A-006167DDA324}" presName="diagram" presStyleCnt="0">
        <dgm:presLayoutVars>
          <dgm:chPref val="1"/>
          <dgm:dir/>
          <dgm:animOne val="branch"/>
          <dgm:animLvl val="lvl"/>
          <dgm:resizeHandles/>
        </dgm:presLayoutVars>
      </dgm:prSet>
      <dgm:spPr/>
      <dgm:t>
        <a:bodyPr/>
        <a:lstStyle/>
        <a:p>
          <a:endParaRPr lang="es-MX"/>
        </a:p>
      </dgm:t>
    </dgm:pt>
    <dgm:pt modelId="{491DB670-69DC-48C5-8D4A-0F8613659808}" type="pres">
      <dgm:prSet presAssocID="{EFF86694-3F9C-4126-AF56-F9F8B550B115}" presName="root" presStyleCnt="0"/>
      <dgm:spPr/>
      <dgm:t>
        <a:bodyPr/>
        <a:lstStyle/>
        <a:p>
          <a:endParaRPr lang="es-MX"/>
        </a:p>
      </dgm:t>
    </dgm:pt>
    <dgm:pt modelId="{B09C8467-84AB-47CA-8B53-A57F0A54F307}" type="pres">
      <dgm:prSet presAssocID="{EFF86694-3F9C-4126-AF56-F9F8B550B115}" presName="rootComposite" presStyleCnt="0"/>
      <dgm:spPr/>
      <dgm:t>
        <a:bodyPr/>
        <a:lstStyle/>
        <a:p>
          <a:endParaRPr lang="es-MX"/>
        </a:p>
      </dgm:t>
    </dgm:pt>
    <dgm:pt modelId="{66AF324E-C4D3-4A53-8DB6-BF947E95F6B1}" type="pres">
      <dgm:prSet presAssocID="{EFF86694-3F9C-4126-AF56-F9F8B550B115}" presName="rootText" presStyleLbl="node1" presStyleIdx="0" presStyleCnt="3"/>
      <dgm:spPr/>
      <dgm:t>
        <a:bodyPr/>
        <a:lstStyle/>
        <a:p>
          <a:endParaRPr lang="es-MX"/>
        </a:p>
      </dgm:t>
    </dgm:pt>
    <dgm:pt modelId="{48DEB121-33E3-49CE-B577-A165E96122E6}" type="pres">
      <dgm:prSet presAssocID="{EFF86694-3F9C-4126-AF56-F9F8B550B115}" presName="rootConnector" presStyleLbl="node1" presStyleIdx="0" presStyleCnt="3"/>
      <dgm:spPr/>
      <dgm:t>
        <a:bodyPr/>
        <a:lstStyle/>
        <a:p>
          <a:endParaRPr lang="es-MX"/>
        </a:p>
      </dgm:t>
    </dgm:pt>
    <dgm:pt modelId="{440CB55B-1CDD-4242-ABDB-C5F7A5CF032F}" type="pres">
      <dgm:prSet presAssocID="{EFF86694-3F9C-4126-AF56-F9F8B550B115}" presName="childShape" presStyleCnt="0"/>
      <dgm:spPr/>
      <dgm:t>
        <a:bodyPr/>
        <a:lstStyle/>
        <a:p>
          <a:endParaRPr lang="es-MX"/>
        </a:p>
      </dgm:t>
    </dgm:pt>
    <dgm:pt modelId="{BF433B9B-902F-4417-A929-8DAC00FC86D5}" type="pres">
      <dgm:prSet presAssocID="{7CB15759-76A0-4FB8-AA43-4B42A7316D22}" presName="Name13" presStyleLbl="parChTrans1D2" presStyleIdx="0" presStyleCnt="9"/>
      <dgm:spPr/>
      <dgm:t>
        <a:bodyPr/>
        <a:lstStyle/>
        <a:p>
          <a:endParaRPr lang="es-MX"/>
        </a:p>
      </dgm:t>
    </dgm:pt>
    <dgm:pt modelId="{DA2291D5-6DCA-4D0A-A3A4-374C183263AB}" type="pres">
      <dgm:prSet presAssocID="{26159CED-D723-4D7D-9BFD-6B825878E33D}" presName="childText" presStyleLbl="bgAcc1" presStyleIdx="0" presStyleCnt="9">
        <dgm:presLayoutVars>
          <dgm:bulletEnabled val="1"/>
        </dgm:presLayoutVars>
      </dgm:prSet>
      <dgm:spPr/>
      <dgm:t>
        <a:bodyPr/>
        <a:lstStyle/>
        <a:p>
          <a:endParaRPr lang="es-MX"/>
        </a:p>
      </dgm:t>
    </dgm:pt>
    <dgm:pt modelId="{3679660A-B283-4C22-ADAC-6BA76F8F3951}" type="pres">
      <dgm:prSet presAssocID="{4286DEF8-E46A-4785-A8FE-A4DB4D715C65}" presName="Name13" presStyleLbl="parChTrans1D2" presStyleIdx="1" presStyleCnt="9"/>
      <dgm:spPr/>
      <dgm:t>
        <a:bodyPr/>
        <a:lstStyle/>
        <a:p>
          <a:endParaRPr lang="es-MX"/>
        </a:p>
      </dgm:t>
    </dgm:pt>
    <dgm:pt modelId="{FE322560-76C3-43A5-87B5-6C77457E667E}" type="pres">
      <dgm:prSet presAssocID="{E7D5EB8B-6F43-4D69-A41D-8BC3D9C53032}" presName="childText" presStyleLbl="bgAcc1" presStyleIdx="1" presStyleCnt="9">
        <dgm:presLayoutVars>
          <dgm:bulletEnabled val="1"/>
        </dgm:presLayoutVars>
      </dgm:prSet>
      <dgm:spPr/>
      <dgm:t>
        <a:bodyPr/>
        <a:lstStyle/>
        <a:p>
          <a:endParaRPr lang="es-MX"/>
        </a:p>
      </dgm:t>
    </dgm:pt>
    <dgm:pt modelId="{C81F6323-F218-4318-83B7-26355792FB91}" type="pres">
      <dgm:prSet presAssocID="{19EF63BF-9FCC-4F95-A82C-2E30378BFFE9}" presName="Name13" presStyleLbl="parChTrans1D2" presStyleIdx="2" presStyleCnt="9"/>
      <dgm:spPr/>
      <dgm:t>
        <a:bodyPr/>
        <a:lstStyle/>
        <a:p>
          <a:endParaRPr lang="es-MX"/>
        </a:p>
      </dgm:t>
    </dgm:pt>
    <dgm:pt modelId="{0D310265-FCB7-4D0B-8D1A-EABEA5DC5176}" type="pres">
      <dgm:prSet presAssocID="{4A1AADE5-C752-471C-9FF2-BBA58BB209EC}" presName="childText" presStyleLbl="bgAcc1" presStyleIdx="2" presStyleCnt="9">
        <dgm:presLayoutVars>
          <dgm:bulletEnabled val="1"/>
        </dgm:presLayoutVars>
      </dgm:prSet>
      <dgm:spPr/>
      <dgm:t>
        <a:bodyPr/>
        <a:lstStyle/>
        <a:p>
          <a:endParaRPr lang="es-MX"/>
        </a:p>
      </dgm:t>
    </dgm:pt>
    <dgm:pt modelId="{0E30C475-5104-4066-AB84-1DE5E069DCE3}" type="pres">
      <dgm:prSet presAssocID="{762E30B0-5480-46A5-8C52-99D49CF8CF4A}" presName="root" presStyleCnt="0"/>
      <dgm:spPr/>
      <dgm:t>
        <a:bodyPr/>
        <a:lstStyle/>
        <a:p>
          <a:endParaRPr lang="es-MX"/>
        </a:p>
      </dgm:t>
    </dgm:pt>
    <dgm:pt modelId="{DE1AF8B4-8A5E-4065-BC1E-B57C5A6BF790}" type="pres">
      <dgm:prSet presAssocID="{762E30B0-5480-46A5-8C52-99D49CF8CF4A}" presName="rootComposite" presStyleCnt="0"/>
      <dgm:spPr/>
      <dgm:t>
        <a:bodyPr/>
        <a:lstStyle/>
        <a:p>
          <a:endParaRPr lang="es-MX"/>
        </a:p>
      </dgm:t>
    </dgm:pt>
    <dgm:pt modelId="{8A406909-8424-4294-9874-E0C399D30DEB}" type="pres">
      <dgm:prSet presAssocID="{762E30B0-5480-46A5-8C52-99D49CF8CF4A}" presName="rootText" presStyleLbl="node1" presStyleIdx="1" presStyleCnt="3"/>
      <dgm:spPr/>
      <dgm:t>
        <a:bodyPr/>
        <a:lstStyle/>
        <a:p>
          <a:endParaRPr lang="es-MX"/>
        </a:p>
      </dgm:t>
    </dgm:pt>
    <dgm:pt modelId="{76FCE4B8-6A27-42E0-A84A-F78015E63898}" type="pres">
      <dgm:prSet presAssocID="{762E30B0-5480-46A5-8C52-99D49CF8CF4A}" presName="rootConnector" presStyleLbl="node1" presStyleIdx="1" presStyleCnt="3"/>
      <dgm:spPr/>
      <dgm:t>
        <a:bodyPr/>
        <a:lstStyle/>
        <a:p>
          <a:endParaRPr lang="es-MX"/>
        </a:p>
      </dgm:t>
    </dgm:pt>
    <dgm:pt modelId="{F3A9E895-082A-4C3E-98D0-77744093386D}" type="pres">
      <dgm:prSet presAssocID="{762E30B0-5480-46A5-8C52-99D49CF8CF4A}" presName="childShape" presStyleCnt="0"/>
      <dgm:spPr/>
      <dgm:t>
        <a:bodyPr/>
        <a:lstStyle/>
        <a:p>
          <a:endParaRPr lang="es-MX"/>
        </a:p>
      </dgm:t>
    </dgm:pt>
    <dgm:pt modelId="{C425858A-B86B-4B1D-9847-02DD0F33EB70}" type="pres">
      <dgm:prSet presAssocID="{6504DD9E-F903-45BB-B6D3-693966A23CF9}" presName="Name13" presStyleLbl="parChTrans1D2" presStyleIdx="3" presStyleCnt="9"/>
      <dgm:spPr/>
      <dgm:t>
        <a:bodyPr/>
        <a:lstStyle/>
        <a:p>
          <a:endParaRPr lang="es-MX"/>
        </a:p>
      </dgm:t>
    </dgm:pt>
    <dgm:pt modelId="{E6AF2EAD-133D-41EF-A3AA-6C06F81CE850}" type="pres">
      <dgm:prSet presAssocID="{DBE858D5-A7A8-4F90-8BFA-9803618F0815}" presName="childText" presStyleLbl="bgAcc1" presStyleIdx="3" presStyleCnt="9">
        <dgm:presLayoutVars>
          <dgm:bulletEnabled val="1"/>
        </dgm:presLayoutVars>
      </dgm:prSet>
      <dgm:spPr/>
      <dgm:t>
        <a:bodyPr/>
        <a:lstStyle/>
        <a:p>
          <a:endParaRPr lang="es-MX"/>
        </a:p>
      </dgm:t>
    </dgm:pt>
    <dgm:pt modelId="{C2A43B83-6CF8-4559-97BF-7205974960AD}" type="pres">
      <dgm:prSet presAssocID="{EBDBF3F5-822D-4163-8FA7-7970BCA55734}" presName="Name13" presStyleLbl="parChTrans1D2" presStyleIdx="4" presStyleCnt="9"/>
      <dgm:spPr/>
      <dgm:t>
        <a:bodyPr/>
        <a:lstStyle/>
        <a:p>
          <a:endParaRPr lang="es-MX"/>
        </a:p>
      </dgm:t>
    </dgm:pt>
    <dgm:pt modelId="{D27DA6DC-A0CE-4762-B29A-464B81F80080}" type="pres">
      <dgm:prSet presAssocID="{6A3FFF15-0D07-40F3-8A86-3BBF79B66DA5}" presName="childText" presStyleLbl="bgAcc1" presStyleIdx="4" presStyleCnt="9">
        <dgm:presLayoutVars>
          <dgm:bulletEnabled val="1"/>
        </dgm:presLayoutVars>
      </dgm:prSet>
      <dgm:spPr/>
      <dgm:t>
        <a:bodyPr/>
        <a:lstStyle/>
        <a:p>
          <a:endParaRPr lang="es-MX"/>
        </a:p>
      </dgm:t>
    </dgm:pt>
    <dgm:pt modelId="{ED796DB4-07C6-4530-BC98-A93D4351AB85}" type="pres">
      <dgm:prSet presAssocID="{13490919-1385-40DC-81CA-3A48D0361325}" presName="Name13" presStyleLbl="parChTrans1D2" presStyleIdx="5" presStyleCnt="9"/>
      <dgm:spPr/>
      <dgm:t>
        <a:bodyPr/>
        <a:lstStyle/>
        <a:p>
          <a:endParaRPr lang="es-MX"/>
        </a:p>
      </dgm:t>
    </dgm:pt>
    <dgm:pt modelId="{CC93F036-9C91-4A59-976E-707E9927EF1C}" type="pres">
      <dgm:prSet presAssocID="{2C40203E-C997-4AED-88BA-D82AAD6D9502}" presName="childText" presStyleLbl="bgAcc1" presStyleIdx="5" presStyleCnt="9">
        <dgm:presLayoutVars>
          <dgm:bulletEnabled val="1"/>
        </dgm:presLayoutVars>
      </dgm:prSet>
      <dgm:spPr/>
      <dgm:t>
        <a:bodyPr/>
        <a:lstStyle/>
        <a:p>
          <a:endParaRPr lang="es-MX"/>
        </a:p>
      </dgm:t>
    </dgm:pt>
    <dgm:pt modelId="{2B658B91-A929-4C89-BE8B-46A9E22BE38D}" type="pres">
      <dgm:prSet presAssocID="{2810E6C9-13B5-487D-9866-C07AE3F355C9}" presName="root" presStyleCnt="0"/>
      <dgm:spPr/>
      <dgm:t>
        <a:bodyPr/>
        <a:lstStyle/>
        <a:p>
          <a:endParaRPr lang="es-MX"/>
        </a:p>
      </dgm:t>
    </dgm:pt>
    <dgm:pt modelId="{9D88489B-F266-49C5-83E8-A7458675C80B}" type="pres">
      <dgm:prSet presAssocID="{2810E6C9-13B5-487D-9866-C07AE3F355C9}" presName="rootComposite" presStyleCnt="0"/>
      <dgm:spPr/>
      <dgm:t>
        <a:bodyPr/>
        <a:lstStyle/>
        <a:p>
          <a:endParaRPr lang="es-MX"/>
        </a:p>
      </dgm:t>
    </dgm:pt>
    <dgm:pt modelId="{962BA866-4383-42E7-9311-9E16945C92A2}" type="pres">
      <dgm:prSet presAssocID="{2810E6C9-13B5-487D-9866-C07AE3F355C9}" presName="rootText" presStyleLbl="node1" presStyleIdx="2" presStyleCnt="3"/>
      <dgm:spPr/>
      <dgm:t>
        <a:bodyPr/>
        <a:lstStyle/>
        <a:p>
          <a:endParaRPr lang="es-MX"/>
        </a:p>
      </dgm:t>
    </dgm:pt>
    <dgm:pt modelId="{555F6F2F-3EA8-4F45-A0F9-E539F206F971}" type="pres">
      <dgm:prSet presAssocID="{2810E6C9-13B5-487D-9866-C07AE3F355C9}" presName="rootConnector" presStyleLbl="node1" presStyleIdx="2" presStyleCnt="3"/>
      <dgm:spPr/>
      <dgm:t>
        <a:bodyPr/>
        <a:lstStyle/>
        <a:p>
          <a:endParaRPr lang="es-MX"/>
        </a:p>
      </dgm:t>
    </dgm:pt>
    <dgm:pt modelId="{528922FB-E1AC-4829-AD4C-4C45DA1511EA}" type="pres">
      <dgm:prSet presAssocID="{2810E6C9-13B5-487D-9866-C07AE3F355C9}" presName="childShape" presStyleCnt="0"/>
      <dgm:spPr/>
      <dgm:t>
        <a:bodyPr/>
        <a:lstStyle/>
        <a:p>
          <a:endParaRPr lang="es-MX"/>
        </a:p>
      </dgm:t>
    </dgm:pt>
    <dgm:pt modelId="{EAC1CEBE-B628-4AD6-A843-75E2D2B0772D}" type="pres">
      <dgm:prSet presAssocID="{FEF94235-2BCA-4F01-AA1F-69AF033BD666}" presName="Name13" presStyleLbl="parChTrans1D2" presStyleIdx="6" presStyleCnt="9"/>
      <dgm:spPr/>
      <dgm:t>
        <a:bodyPr/>
        <a:lstStyle/>
        <a:p>
          <a:endParaRPr lang="es-MX"/>
        </a:p>
      </dgm:t>
    </dgm:pt>
    <dgm:pt modelId="{6BC21204-333F-4FAF-B2C0-284F6177B587}" type="pres">
      <dgm:prSet presAssocID="{2591E285-28A6-4B71-B706-7BDCBE210913}" presName="childText" presStyleLbl="bgAcc1" presStyleIdx="6" presStyleCnt="9">
        <dgm:presLayoutVars>
          <dgm:bulletEnabled val="1"/>
        </dgm:presLayoutVars>
      </dgm:prSet>
      <dgm:spPr/>
      <dgm:t>
        <a:bodyPr/>
        <a:lstStyle/>
        <a:p>
          <a:endParaRPr lang="es-MX"/>
        </a:p>
      </dgm:t>
    </dgm:pt>
    <dgm:pt modelId="{C759A10F-6A3A-4932-BDEA-165421A92EB8}" type="pres">
      <dgm:prSet presAssocID="{839682DA-EAD5-4822-8360-0A60B84C95DC}" presName="Name13" presStyleLbl="parChTrans1D2" presStyleIdx="7" presStyleCnt="9"/>
      <dgm:spPr/>
      <dgm:t>
        <a:bodyPr/>
        <a:lstStyle/>
        <a:p>
          <a:endParaRPr lang="es-MX"/>
        </a:p>
      </dgm:t>
    </dgm:pt>
    <dgm:pt modelId="{4E8A7F3A-8C4B-48F2-AA77-DE9DA22FE837}" type="pres">
      <dgm:prSet presAssocID="{EECD7059-70EA-4E33-A65F-DCAD50D7304F}" presName="childText" presStyleLbl="bgAcc1" presStyleIdx="7" presStyleCnt="9">
        <dgm:presLayoutVars>
          <dgm:bulletEnabled val="1"/>
        </dgm:presLayoutVars>
      </dgm:prSet>
      <dgm:spPr/>
      <dgm:t>
        <a:bodyPr/>
        <a:lstStyle/>
        <a:p>
          <a:endParaRPr lang="es-MX"/>
        </a:p>
      </dgm:t>
    </dgm:pt>
    <dgm:pt modelId="{87543926-647E-4B55-8DE9-AD6C531D552E}" type="pres">
      <dgm:prSet presAssocID="{BBA7B401-DD7B-45EC-9C53-C11BC8418A49}" presName="Name13" presStyleLbl="parChTrans1D2" presStyleIdx="8" presStyleCnt="9"/>
      <dgm:spPr/>
      <dgm:t>
        <a:bodyPr/>
        <a:lstStyle/>
        <a:p>
          <a:endParaRPr lang="es-MX"/>
        </a:p>
      </dgm:t>
    </dgm:pt>
    <dgm:pt modelId="{29910D73-CCD9-4E61-ABCA-F5E050545131}" type="pres">
      <dgm:prSet presAssocID="{51B3B6FA-2A73-4E4F-AD72-4EDD5D776EDD}" presName="childText" presStyleLbl="bgAcc1" presStyleIdx="8" presStyleCnt="9">
        <dgm:presLayoutVars>
          <dgm:bulletEnabled val="1"/>
        </dgm:presLayoutVars>
      </dgm:prSet>
      <dgm:spPr/>
      <dgm:t>
        <a:bodyPr/>
        <a:lstStyle/>
        <a:p>
          <a:endParaRPr lang="es-MX"/>
        </a:p>
      </dgm:t>
    </dgm:pt>
  </dgm:ptLst>
  <dgm:cxnLst>
    <dgm:cxn modelId="{8D341460-11A9-480A-AA68-03D971F6CB79}" type="presOf" srcId="{2810E6C9-13B5-487D-9866-C07AE3F355C9}" destId="{962BA866-4383-42E7-9311-9E16945C92A2}" srcOrd="0" destOrd="0" presId="urn:microsoft.com/office/officeart/2005/8/layout/hierarchy3"/>
    <dgm:cxn modelId="{E3351A4B-DA4E-463E-B60B-3FDCD7670028}" srcId="{5AE658FD-7E6C-4F54-A28A-006167DDA324}" destId="{EFF86694-3F9C-4126-AF56-F9F8B550B115}" srcOrd="0" destOrd="0" parTransId="{0B6F2CC8-AC81-4C3D-B611-3F8E297D4899}" sibTransId="{C9043BD6-0613-41D7-BCE2-BE5B5D14F7BF}"/>
    <dgm:cxn modelId="{AC93A286-ECB7-452C-8990-FD1754FC70C1}" srcId="{762E30B0-5480-46A5-8C52-99D49CF8CF4A}" destId="{2C40203E-C997-4AED-88BA-D82AAD6D9502}" srcOrd="2" destOrd="0" parTransId="{13490919-1385-40DC-81CA-3A48D0361325}" sibTransId="{C2C51B86-9C40-4343-A872-343D967E0672}"/>
    <dgm:cxn modelId="{8FA65291-2FBE-4027-A46F-CF0C674F8401}" type="presOf" srcId="{2591E285-28A6-4B71-B706-7BDCBE210913}" destId="{6BC21204-333F-4FAF-B2C0-284F6177B587}" srcOrd="0" destOrd="0" presId="urn:microsoft.com/office/officeart/2005/8/layout/hierarchy3"/>
    <dgm:cxn modelId="{65B3E183-FDA4-491B-AAAC-37C13E8278F7}" type="presOf" srcId="{DBE858D5-A7A8-4F90-8BFA-9803618F0815}" destId="{E6AF2EAD-133D-41EF-A3AA-6C06F81CE850}" srcOrd="0" destOrd="0" presId="urn:microsoft.com/office/officeart/2005/8/layout/hierarchy3"/>
    <dgm:cxn modelId="{FE0F4D18-3A67-4EA9-A833-4027C030377F}" type="presOf" srcId="{E7D5EB8B-6F43-4D69-A41D-8BC3D9C53032}" destId="{FE322560-76C3-43A5-87B5-6C77457E667E}" srcOrd="0" destOrd="0" presId="urn:microsoft.com/office/officeart/2005/8/layout/hierarchy3"/>
    <dgm:cxn modelId="{3691F162-FA61-431E-8EF4-A1209C62FB9D}" type="presOf" srcId="{7CB15759-76A0-4FB8-AA43-4B42A7316D22}" destId="{BF433B9B-902F-4417-A929-8DAC00FC86D5}" srcOrd="0" destOrd="0" presId="urn:microsoft.com/office/officeart/2005/8/layout/hierarchy3"/>
    <dgm:cxn modelId="{1ED2B8A9-4605-4F68-9BB7-44363ECFFA97}" srcId="{EFF86694-3F9C-4126-AF56-F9F8B550B115}" destId="{26159CED-D723-4D7D-9BFD-6B825878E33D}" srcOrd="0" destOrd="0" parTransId="{7CB15759-76A0-4FB8-AA43-4B42A7316D22}" sibTransId="{E434830A-7504-4B76-8906-1223CFCD6E81}"/>
    <dgm:cxn modelId="{3D3FF73D-9A14-4418-842B-E0CB35F3E17F}" srcId="{2810E6C9-13B5-487D-9866-C07AE3F355C9}" destId="{51B3B6FA-2A73-4E4F-AD72-4EDD5D776EDD}" srcOrd="2" destOrd="0" parTransId="{BBA7B401-DD7B-45EC-9C53-C11BC8418A49}" sibTransId="{8BB49695-DA2A-4A97-B91E-C1E8AA6C5C73}"/>
    <dgm:cxn modelId="{28378DB7-BB44-4CF8-8C89-D662A0BF49FB}" type="presOf" srcId="{5AE658FD-7E6C-4F54-A28A-006167DDA324}" destId="{49118830-78B8-49D4-9723-A4FEB4E2EE6B}" srcOrd="0" destOrd="0" presId="urn:microsoft.com/office/officeart/2005/8/layout/hierarchy3"/>
    <dgm:cxn modelId="{5720615A-AFF0-4D58-A313-0D2ECC0CAA47}" srcId="{5AE658FD-7E6C-4F54-A28A-006167DDA324}" destId="{762E30B0-5480-46A5-8C52-99D49CF8CF4A}" srcOrd="1" destOrd="0" parTransId="{BC8F5BD1-8EED-4A48-8FC6-530AA97AE6F1}" sibTransId="{DBA5A663-D423-4F21-8AD9-F6D69E0A04A8}"/>
    <dgm:cxn modelId="{9DE711BB-FC10-48DD-9B21-F319B021E21D}" srcId="{EFF86694-3F9C-4126-AF56-F9F8B550B115}" destId="{E7D5EB8B-6F43-4D69-A41D-8BC3D9C53032}" srcOrd="1" destOrd="0" parTransId="{4286DEF8-E46A-4785-A8FE-A4DB4D715C65}" sibTransId="{F24ACAAA-E34A-458D-8A9F-FBB7F0819A21}"/>
    <dgm:cxn modelId="{9AFDF76E-F41A-47A3-BE92-3D075EA6FC61}" type="presOf" srcId="{EFF86694-3F9C-4126-AF56-F9F8B550B115}" destId="{48DEB121-33E3-49CE-B577-A165E96122E6}" srcOrd="1" destOrd="0" presId="urn:microsoft.com/office/officeart/2005/8/layout/hierarchy3"/>
    <dgm:cxn modelId="{253283FA-3A24-40FB-937B-5D02A45E811D}" type="presOf" srcId="{839682DA-EAD5-4822-8360-0A60B84C95DC}" destId="{C759A10F-6A3A-4932-BDEA-165421A92EB8}" srcOrd="0" destOrd="0" presId="urn:microsoft.com/office/officeart/2005/8/layout/hierarchy3"/>
    <dgm:cxn modelId="{1720B019-B5F8-4CFB-8E54-2C9E638AC05C}" type="presOf" srcId="{51B3B6FA-2A73-4E4F-AD72-4EDD5D776EDD}" destId="{29910D73-CCD9-4E61-ABCA-F5E050545131}" srcOrd="0" destOrd="0" presId="urn:microsoft.com/office/officeart/2005/8/layout/hierarchy3"/>
    <dgm:cxn modelId="{7F4F38BA-2D82-44B5-B063-4BC43E9942F3}" srcId="{5AE658FD-7E6C-4F54-A28A-006167DDA324}" destId="{2810E6C9-13B5-487D-9866-C07AE3F355C9}" srcOrd="2" destOrd="0" parTransId="{427CAD06-AB20-47A1-9CFE-5409DA6BF28A}" sibTransId="{852F89E5-FB63-4BB5-BA64-93DE9AFF0087}"/>
    <dgm:cxn modelId="{945C6C28-3067-4BB0-993E-764BC3E6BC0C}" type="presOf" srcId="{13490919-1385-40DC-81CA-3A48D0361325}" destId="{ED796DB4-07C6-4530-BC98-A93D4351AB85}" srcOrd="0" destOrd="0" presId="urn:microsoft.com/office/officeart/2005/8/layout/hierarchy3"/>
    <dgm:cxn modelId="{0F1135E2-669F-4854-8067-EDE21A6FB2F8}" type="presOf" srcId="{BBA7B401-DD7B-45EC-9C53-C11BC8418A49}" destId="{87543926-647E-4B55-8DE9-AD6C531D552E}" srcOrd="0" destOrd="0" presId="urn:microsoft.com/office/officeart/2005/8/layout/hierarchy3"/>
    <dgm:cxn modelId="{4BD89B4D-8995-4574-8094-C2F570CF03AE}" type="presOf" srcId="{2810E6C9-13B5-487D-9866-C07AE3F355C9}" destId="{555F6F2F-3EA8-4F45-A0F9-E539F206F971}" srcOrd="1" destOrd="0" presId="urn:microsoft.com/office/officeart/2005/8/layout/hierarchy3"/>
    <dgm:cxn modelId="{06490B78-6BA5-486F-80DF-CAD5B2FFAB64}" type="presOf" srcId="{EFF86694-3F9C-4126-AF56-F9F8B550B115}" destId="{66AF324E-C4D3-4A53-8DB6-BF947E95F6B1}" srcOrd="0" destOrd="0" presId="urn:microsoft.com/office/officeart/2005/8/layout/hierarchy3"/>
    <dgm:cxn modelId="{275C47C7-FF5A-40AD-8388-16CB3FFF8D8D}" type="presOf" srcId="{4A1AADE5-C752-471C-9FF2-BBA58BB209EC}" destId="{0D310265-FCB7-4D0B-8D1A-EABEA5DC5176}" srcOrd="0" destOrd="0" presId="urn:microsoft.com/office/officeart/2005/8/layout/hierarchy3"/>
    <dgm:cxn modelId="{3B7EC1F1-7E40-4265-9FB3-52E9880612A2}" type="presOf" srcId="{19EF63BF-9FCC-4F95-A82C-2E30378BFFE9}" destId="{C81F6323-F218-4318-83B7-26355792FB91}" srcOrd="0" destOrd="0" presId="urn:microsoft.com/office/officeart/2005/8/layout/hierarchy3"/>
    <dgm:cxn modelId="{AA51A31C-99B2-467C-A7B0-CC6496C92CD7}" type="presOf" srcId="{FEF94235-2BCA-4F01-AA1F-69AF033BD666}" destId="{EAC1CEBE-B628-4AD6-A843-75E2D2B0772D}" srcOrd="0" destOrd="0" presId="urn:microsoft.com/office/officeart/2005/8/layout/hierarchy3"/>
    <dgm:cxn modelId="{01AF0073-60BD-42FE-A3ED-0A1471838283}" type="presOf" srcId="{762E30B0-5480-46A5-8C52-99D49CF8CF4A}" destId="{8A406909-8424-4294-9874-E0C399D30DEB}" srcOrd="0" destOrd="0" presId="urn:microsoft.com/office/officeart/2005/8/layout/hierarchy3"/>
    <dgm:cxn modelId="{E689FC33-0F5E-4242-9542-1D9B993D45A0}" type="presOf" srcId="{2C40203E-C997-4AED-88BA-D82AAD6D9502}" destId="{CC93F036-9C91-4A59-976E-707E9927EF1C}" srcOrd="0" destOrd="0" presId="urn:microsoft.com/office/officeart/2005/8/layout/hierarchy3"/>
    <dgm:cxn modelId="{6DBAF304-6544-4833-B695-34F66F8CC319}" srcId="{2810E6C9-13B5-487D-9866-C07AE3F355C9}" destId="{2591E285-28A6-4B71-B706-7BDCBE210913}" srcOrd="0" destOrd="0" parTransId="{FEF94235-2BCA-4F01-AA1F-69AF033BD666}" sibTransId="{27AE0ADA-48C3-4F4A-8DD5-40667D74B563}"/>
    <dgm:cxn modelId="{1B4EE913-7509-4C7C-B956-8BFFB6649C14}" type="presOf" srcId="{6A3FFF15-0D07-40F3-8A86-3BBF79B66DA5}" destId="{D27DA6DC-A0CE-4762-B29A-464B81F80080}" srcOrd="0" destOrd="0" presId="urn:microsoft.com/office/officeart/2005/8/layout/hierarchy3"/>
    <dgm:cxn modelId="{FE1E9DDD-1F54-4925-8F46-8B794F718555}" type="presOf" srcId="{762E30B0-5480-46A5-8C52-99D49CF8CF4A}" destId="{76FCE4B8-6A27-42E0-A84A-F78015E63898}" srcOrd="1" destOrd="0" presId="urn:microsoft.com/office/officeart/2005/8/layout/hierarchy3"/>
    <dgm:cxn modelId="{F176F50E-B0DF-4403-A2A6-DA446DD6A91E}" type="presOf" srcId="{26159CED-D723-4D7D-9BFD-6B825878E33D}" destId="{DA2291D5-6DCA-4D0A-A3A4-374C183263AB}" srcOrd="0" destOrd="0" presId="urn:microsoft.com/office/officeart/2005/8/layout/hierarchy3"/>
    <dgm:cxn modelId="{792E06F5-6E52-482C-ADD3-7F17D9EFC1C9}" srcId="{EFF86694-3F9C-4126-AF56-F9F8B550B115}" destId="{4A1AADE5-C752-471C-9FF2-BBA58BB209EC}" srcOrd="2" destOrd="0" parTransId="{19EF63BF-9FCC-4F95-A82C-2E30378BFFE9}" sibTransId="{9CE9D01F-A071-4824-97DC-2B7B65E548B8}"/>
    <dgm:cxn modelId="{73367A96-AC18-4A5C-89B1-19BAC77869EF}" type="presOf" srcId="{6504DD9E-F903-45BB-B6D3-693966A23CF9}" destId="{C425858A-B86B-4B1D-9847-02DD0F33EB70}" srcOrd="0" destOrd="0" presId="urn:microsoft.com/office/officeart/2005/8/layout/hierarchy3"/>
    <dgm:cxn modelId="{88948C03-78BE-43C3-A5F4-78AA3C302D2C}" srcId="{762E30B0-5480-46A5-8C52-99D49CF8CF4A}" destId="{DBE858D5-A7A8-4F90-8BFA-9803618F0815}" srcOrd="0" destOrd="0" parTransId="{6504DD9E-F903-45BB-B6D3-693966A23CF9}" sibTransId="{14389FC1-C8E4-4A27-AC1F-FB8DFF6195F3}"/>
    <dgm:cxn modelId="{68D32E9F-C6CC-4963-8B59-1960B4D1832B}" srcId="{2810E6C9-13B5-487D-9866-C07AE3F355C9}" destId="{EECD7059-70EA-4E33-A65F-DCAD50D7304F}" srcOrd="1" destOrd="0" parTransId="{839682DA-EAD5-4822-8360-0A60B84C95DC}" sibTransId="{753440BC-7542-46C9-B697-D42C16DD2DDE}"/>
    <dgm:cxn modelId="{61CB3A3C-BC0B-4F08-B5A7-679AC0C14768}" type="presOf" srcId="{EECD7059-70EA-4E33-A65F-DCAD50D7304F}" destId="{4E8A7F3A-8C4B-48F2-AA77-DE9DA22FE837}" srcOrd="0" destOrd="0" presId="urn:microsoft.com/office/officeart/2005/8/layout/hierarchy3"/>
    <dgm:cxn modelId="{D9CF169C-CC29-4BAA-A175-36BC7C0B8AAE}" type="presOf" srcId="{EBDBF3F5-822D-4163-8FA7-7970BCA55734}" destId="{C2A43B83-6CF8-4559-97BF-7205974960AD}" srcOrd="0" destOrd="0" presId="urn:microsoft.com/office/officeart/2005/8/layout/hierarchy3"/>
    <dgm:cxn modelId="{F05C9933-6FB7-42CF-A6F8-122A578500E7}" srcId="{762E30B0-5480-46A5-8C52-99D49CF8CF4A}" destId="{6A3FFF15-0D07-40F3-8A86-3BBF79B66DA5}" srcOrd="1" destOrd="0" parTransId="{EBDBF3F5-822D-4163-8FA7-7970BCA55734}" sibTransId="{8E3E5E72-491B-4BF8-A2B8-8FD3BF1775B7}"/>
    <dgm:cxn modelId="{90231DFF-1B13-4E42-AB64-F72C66B25D48}" type="presOf" srcId="{4286DEF8-E46A-4785-A8FE-A4DB4D715C65}" destId="{3679660A-B283-4C22-ADAC-6BA76F8F3951}" srcOrd="0" destOrd="0" presId="urn:microsoft.com/office/officeart/2005/8/layout/hierarchy3"/>
    <dgm:cxn modelId="{F8548C00-7290-4BF8-B04B-89E5470ECD7A}" type="presParOf" srcId="{49118830-78B8-49D4-9723-A4FEB4E2EE6B}" destId="{491DB670-69DC-48C5-8D4A-0F8613659808}" srcOrd="0" destOrd="0" presId="urn:microsoft.com/office/officeart/2005/8/layout/hierarchy3"/>
    <dgm:cxn modelId="{30432BFE-FE84-43E3-98A1-2ED990B2BFD4}" type="presParOf" srcId="{491DB670-69DC-48C5-8D4A-0F8613659808}" destId="{B09C8467-84AB-47CA-8B53-A57F0A54F307}" srcOrd="0" destOrd="0" presId="urn:microsoft.com/office/officeart/2005/8/layout/hierarchy3"/>
    <dgm:cxn modelId="{4617C63D-2CA6-4C95-AB3E-9D80BA5C5690}" type="presParOf" srcId="{B09C8467-84AB-47CA-8B53-A57F0A54F307}" destId="{66AF324E-C4D3-4A53-8DB6-BF947E95F6B1}" srcOrd="0" destOrd="0" presId="urn:microsoft.com/office/officeart/2005/8/layout/hierarchy3"/>
    <dgm:cxn modelId="{A7443637-A681-4036-95AA-DE6233F7D8DF}" type="presParOf" srcId="{B09C8467-84AB-47CA-8B53-A57F0A54F307}" destId="{48DEB121-33E3-49CE-B577-A165E96122E6}" srcOrd="1" destOrd="0" presId="urn:microsoft.com/office/officeart/2005/8/layout/hierarchy3"/>
    <dgm:cxn modelId="{1A678924-4EAA-429D-AA4D-5DD6DD462705}" type="presParOf" srcId="{491DB670-69DC-48C5-8D4A-0F8613659808}" destId="{440CB55B-1CDD-4242-ABDB-C5F7A5CF032F}" srcOrd="1" destOrd="0" presId="urn:microsoft.com/office/officeart/2005/8/layout/hierarchy3"/>
    <dgm:cxn modelId="{A3D84321-7663-44E6-BE8C-4EB966425204}" type="presParOf" srcId="{440CB55B-1CDD-4242-ABDB-C5F7A5CF032F}" destId="{BF433B9B-902F-4417-A929-8DAC00FC86D5}" srcOrd="0" destOrd="0" presId="urn:microsoft.com/office/officeart/2005/8/layout/hierarchy3"/>
    <dgm:cxn modelId="{5871CAE2-A299-43F7-862B-C7DE6FBB9ED4}" type="presParOf" srcId="{440CB55B-1CDD-4242-ABDB-C5F7A5CF032F}" destId="{DA2291D5-6DCA-4D0A-A3A4-374C183263AB}" srcOrd="1" destOrd="0" presId="urn:microsoft.com/office/officeart/2005/8/layout/hierarchy3"/>
    <dgm:cxn modelId="{6E227DC1-8E1A-46AA-8A2B-24E4D4314001}" type="presParOf" srcId="{440CB55B-1CDD-4242-ABDB-C5F7A5CF032F}" destId="{3679660A-B283-4C22-ADAC-6BA76F8F3951}" srcOrd="2" destOrd="0" presId="urn:microsoft.com/office/officeart/2005/8/layout/hierarchy3"/>
    <dgm:cxn modelId="{034A5A79-4DDD-4683-96BA-849AE644DF64}" type="presParOf" srcId="{440CB55B-1CDD-4242-ABDB-C5F7A5CF032F}" destId="{FE322560-76C3-43A5-87B5-6C77457E667E}" srcOrd="3" destOrd="0" presId="urn:microsoft.com/office/officeart/2005/8/layout/hierarchy3"/>
    <dgm:cxn modelId="{9CEAE7A5-692D-4F3A-9516-00EB5DADE1CF}" type="presParOf" srcId="{440CB55B-1CDD-4242-ABDB-C5F7A5CF032F}" destId="{C81F6323-F218-4318-83B7-26355792FB91}" srcOrd="4" destOrd="0" presId="urn:microsoft.com/office/officeart/2005/8/layout/hierarchy3"/>
    <dgm:cxn modelId="{3B773700-8FFA-4778-B247-C188D2B4F21D}" type="presParOf" srcId="{440CB55B-1CDD-4242-ABDB-C5F7A5CF032F}" destId="{0D310265-FCB7-4D0B-8D1A-EABEA5DC5176}" srcOrd="5" destOrd="0" presId="urn:microsoft.com/office/officeart/2005/8/layout/hierarchy3"/>
    <dgm:cxn modelId="{6A8FFD99-757C-4AEE-A85B-06A4A435E7C7}" type="presParOf" srcId="{49118830-78B8-49D4-9723-A4FEB4E2EE6B}" destId="{0E30C475-5104-4066-AB84-1DE5E069DCE3}" srcOrd="1" destOrd="0" presId="urn:microsoft.com/office/officeart/2005/8/layout/hierarchy3"/>
    <dgm:cxn modelId="{FA74D3E0-8C91-4815-92A2-2667A3BC2211}" type="presParOf" srcId="{0E30C475-5104-4066-AB84-1DE5E069DCE3}" destId="{DE1AF8B4-8A5E-4065-BC1E-B57C5A6BF790}" srcOrd="0" destOrd="0" presId="urn:microsoft.com/office/officeart/2005/8/layout/hierarchy3"/>
    <dgm:cxn modelId="{4BBDB402-D6CD-49F1-BC15-83199B601299}" type="presParOf" srcId="{DE1AF8B4-8A5E-4065-BC1E-B57C5A6BF790}" destId="{8A406909-8424-4294-9874-E0C399D30DEB}" srcOrd="0" destOrd="0" presId="urn:microsoft.com/office/officeart/2005/8/layout/hierarchy3"/>
    <dgm:cxn modelId="{B0C53287-FBF1-4493-BA94-CB0B90667419}" type="presParOf" srcId="{DE1AF8B4-8A5E-4065-BC1E-B57C5A6BF790}" destId="{76FCE4B8-6A27-42E0-A84A-F78015E63898}" srcOrd="1" destOrd="0" presId="urn:microsoft.com/office/officeart/2005/8/layout/hierarchy3"/>
    <dgm:cxn modelId="{FD520ADE-7E8C-4EF2-91D5-C7A3B704D5A8}" type="presParOf" srcId="{0E30C475-5104-4066-AB84-1DE5E069DCE3}" destId="{F3A9E895-082A-4C3E-98D0-77744093386D}" srcOrd="1" destOrd="0" presId="urn:microsoft.com/office/officeart/2005/8/layout/hierarchy3"/>
    <dgm:cxn modelId="{A22DECA1-4248-401D-87DA-2E5E2FFF19F7}" type="presParOf" srcId="{F3A9E895-082A-4C3E-98D0-77744093386D}" destId="{C425858A-B86B-4B1D-9847-02DD0F33EB70}" srcOrd="0" destOrd="0" presId="urn:microsoft.com/office/officeart/2005/8/layout/hierarchy3"/>
    <dgm:cxn modelId="{238C0B59-CA3E-44C5-BE49-18634E86DB61}" type="presParOf" srcId="{F3A9E895-082A-4C3E-98D0-77744093386D}" destId="{E6AF2EAD-133D-41EF-A3AA-6C06F81CE850}" srcOrd="1" destOrd="0" presId="urn:microsoft.com/office/officeart/2005/8/layout/hierarchy3"/>
    <dgm:cxn modelId="{5B422B46-ECBA-4BED-A37E-354B7C29ADEA}" type="presParOf" srcId="{F3A9E895-082A-4C3E-98D0-77744093386D}" destId="{C2A43B83-6CF8-4559-97BF-7205974960AD}" srcOrd="2" destOrd="0" presId="urn:microsoft.com/office/officeart/2005/8/layout/hierarchy3"/>
    <dgm:cxn modelId="{81E46A40-5D5F-40A0-B6D4-CC090B885FF5}" type="presParOf" srcId="{F3A9E895-082A-4C3E-98D0-77744093386D}" destId="{D27DA6DC-A0CE-4762-B29A-464B81F80080}" srcOrd="3" destOrd="0" presId="urn:microsoft.com/office/officeart/2005/8/layout/hierarchy3"/>
    <dgm:cxn modelId="{A64080A0-15D1-40A0-AA3D-41E0DD9FBF0E}" type="presParOf" srcId="{F3A9E895-082A-4C3E-98D0-77744093386D}" destId="{ED796DB4-07C6-4530-BC98-A93D4351AB85}" srcOrd="4" destOrd="0" presId="urn:microsoft.com/office/officeart/2005/8/layout/hierarchy3"/>
    <dgm:cxn modelId="{2415F36C-88E5-43B2-AA8C-3B5F10BC5C3E}" type="presParOf" srcId="{F3A9E895-082A-4C3E-98D0-77744093386D}" destId="{CC93F036-9C91-4A59-976E-707E9927EF1C}" srcOrd="5" destOrd="0" presId="urn:microsoft.com/office/officeart/2005/8/layout/hierarchy3"/>
    <dgm:cxn modelId="{85BB561A-52D8-4C09-9B4C-3AAE671AD8D2}" type="presParOf" srcId="{49118830-78B8-49D4-9723-A4FEB4E2EE6B}" destId="{2B658B91-A929-4C89-BE8B-46A9E22BE38D}" srcOrd="2" destOrd="0" presId="urn:microsoft.com/office/officeart/2005/8/layout/hierarchy3"/>
    <dgm:cxn modelId="{BA220F3A-9A34-4D61-ADEE-70694A31D484}" type="presParOf" srcId="{2B658B91-A929-4C89-BE8B-46A9E22BE38D}" destId="{9D88489B-F266-49C5-83E8-A7458675C80B}" srcOrd="0" destOrd="0" presId="urn:microsoft.com/office/officeart/2005/8/layout/hierarchy3"/>
    <dgm:cxn modelId="{558EE32A-C452-4310-81D4-492EF93F9591}" type="presParOf" srcId="{9D88489B-F266-49C5-83E8-A7458675C80B}" destId="{962BA866-4383-42E7-9311-9E16945C92A2}" srcOrd="0" destOrd="0" presId="urn:microsoft.com/office/officeart/2005/8/layout/hierarchy3"/>
    <dgm:cxn modelId="{EC513E5B-576A-47C3-A58F-D236B28DE54E}" type="presParOf" srcId="{9D88489B-F266-49C5-83E8-A7458675C80B}" destId="{555F6F2F-3EA8-4F45-A0F9-E539F206F971}" srcOrd="1" destOrd="0" presId="urn:microsoft.com/office/officeart/2005/8/layout/hierarchy3"/>
    <dgm:cxn modelId="{F595AF97-2CF9-4DE6-9BE3-9D9F1B4A850B}" type="presParOf" srcId="{2B658B91-A929-4C89-BE8B-46A9E22BE38D}" destId="{528922FB-E1AC-4829-AD4C-4C45DA1511EA}" srcOrd="1" destOrd="0" presId="urn:microsoft.com/office/officeart/2005/8/layout/hierarchy3"/>
    <dgm:cxn modelId="{60FFADF7-83A2-4D39-B748-EA44BD6C4657}" type="presParOf" srcId="{528922FB-E1AC-4829-AD4C-4C45DA1511EA}" destId="{EAC1CEBE-B628-4AD6-A843-75E2D2B0772D}" srcOrd="0" destOrd="0" presId="urn:microsoft.com/office/officeart/2005/8/layout/hierarchy3"/>
    <dgm:cxn modelId="{858E24D9-82B7-4229-A599-249245D2BE23}" type="presParOf" srcId="{528922FB-E1AC-4829-AD4C-4C45DA1511EA}" destId="{6BC21204-333F-4FAF-B2C0-284F6177B587}" srcOrd="1" destOrd="0" presId="urn:microsoft.com/office/officeart/2005/8/layout/hierarchy3"/>
    <dgm:cxn modelId="{140D1300-3E37-4282-A904-7D4AAAFE9A35}" type="presParOf" srcId="{528922FB-E1AC-4829-AD4C-4C45DA1511EA}" destId="{C759A10F-6A3A-4932-BDEA-165421A92EB8}" srcOrd="2" destOrd="0" presId="urn:microsoft.com/office/officeart/2005/8/layout/hierarchy3"/>
    <dgm:cxn modelId="{76A087B2-C3A8-4A4B-9781-DA625F0957F1}" type="presParOf" srcId="{528922FB-E1AC-4829-AD4C-4C45DA1511EA}" destId="{4E8A7F3A-8C4B-48F2-AA77-DE9DA22FE837}" srcOrd="3" destOrd="0" presId="urn:microsoft.com/office/officeart/2005/8/layout/hierarchy3"/>
    <dgm:cxn modelId="{1BFE3748-BCDB-43AC-950A-675C9BB0EE77}" type="presParOf" srcId="{528922FB-E1AC-4829-AD4C-4C45DA1511EA}" destId="{87543926-647E-4B55-8DE9-AD6C531D552E}" srcOrd="4" destOrd="0" presId="urn:microsoft.com/office/officeart/2005/8/layout/hierarchy3"/>
    <dgm:cxn modelId="{F79DDF56-C265-40EE-82B8-EE294C3455C3}" type="presParOf" srcId="{528922FB-E1AC-4829-AD4C-4C45DA1511EA}" destId="{29910D73-CCD9-4E61-ABCA-F5E050545131}"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D6C7F4F-2E13-4FEC-9BAE-C23940A918A0}" type="doc">
      <dgm:prSet loTypeId="urn:microsoft.com/office/officeart/2005/8/layout/cycle2" loCatId="cycle" qsTypeId="urn:microsoft.com/office/officeart/2005/8/quickstyle/3d2" qsCatId="3D" csTypeId="urn:microsoft.com/office/officeart/2005/8/colors/colorful1" csCatId="colorful" phldr="1"/>
      <dgm:spPr/>
      <dgm:t>
        <a:bodyPr/>
        <a:lstStyle/>
        <a:p>
          <a:endParaRPr lang="es-MX"/>
        </a:p>
      </dgm:t>
    </dgm:pt>
    <dgm:pt modelId="{D34F1DAE-989C-4DDF-BAF6-4840DE622FBB}">
      <dgm:prSet phldrT="[Texto]" custT="1"/>
      <dgm:spPr/>
      <dgm:t>
        <a:bodyPr/>
        <a:lstStyle/>
        <a:p>
          <a:r>
            <a:rPr lang="es-MX" sz="1800" dirty="0" smtClean="0">
              <a:solidFill>
                <a:schemeClr val="bg2">
                  <a:lumMod val="25000"/>
                </a:schemeClr>
              </a:solidFill>
            </a:rPr>
            <a:t>ACCESO</a:t>
          </a:r>
          <a:endParaRPr lang="es-MX" sz="1800" dirty="0">
            <a:solidFill>
              <a:schemeClr val="bg2">
                <a:lumMod val="25000"/>
              </a:schemeClr>
            </a:solidFill>
          </a:endParaRPr>
        </a:p>
      </dgm:t>
    </dgm:pt>
    <dgm:pt modelId="{1F1EE7E1-CC04-4873-ABFF-1C335D0B84AF}" type="parTrans" cxnId="{807EB24F-36A5-4252-BA22-E45350B62656}">
      <dgm:prSet/>
      <dgm:spPr/>
      <dgm:t>
        <a:bodyPr/>
        <a:lstStyle/>
        <a:p>
          <a:endParaRPr lang="es-MX" sz="4800">
            <a:solidFill>
              <a:schemeClr val="bg2">
                <a:lumMod val="25000"/>
              </a:schemeClr>
            </a:solidFill>
          </a:endParaRPr>
        </a:p>
      </dgm:t>
    </dgm:pt>
    <dgm:pt modelId="{84A95785-E377-4BE4-A71F-5620776091C4}" type="sibTrans" cxnId="{807EB24F-36A5-4252-BA22-E45350B62656}">
      <dgm:prSet custT="1"/>
      <dgm:spPr/>
      <dgm:t>
        <a:bodyPr/>
        <a:lstStyle/>
        <a:p>
          <a:endParaRPr lang="es-MX" sz="1600">
            <a:solidFill>
              <a:schemeClr val="bg2">
                <a:lumMod val="25000"/>
              </a:schemeClr>
            </a:solidFill>
          </a:endParaRPr>
        </a:p>
      </dgm:t>
    </dgm:pt>
    <dgm:pt modelId="{ECB805C6-1A46-42E4-B0FD-E265B7270DE6}">
      <dgm:prSet phldrT="[Texto]" custT="1"/>
      <dgm:spPr/>
      <dgm:t>
        <a:bodyPr/>
        <a:lstStyle/>
        <a:p>
          <a:r>
            <a:rPr lang="es-MX" sz="1800" dirty="0" smtClean="0">
              <a:solidFill>
                <a:schemeClr val="bg2">
                  <a:lumMod val="25000"/>
                </a:schemeClr>
              </a:solidFill>
            </a:rPr>
            <a:t>RECTIFICACIÓN</a:t>
          </a:r>
          <a:endParaRPr lang="es-MX" sz="1800" dirty="0">
            <a:solidFill>
              <a:schemeClr val="bg2">
                <a:lumMod val="25000"/>
              </a:schemeClr>
            </a:solidFill>
          </a:endParaRPr>
        </a:p>
      </dgm:t>
    </dgm:pt>
    <dgm:pt modelId="{01100BE8-0D4C-4084-A546-7C9EFD3236EF}" type="parTrans" cxnId="{68C19A88-AB46-4041-ADEC-6B1898F3AE00}">
      <dgm:prSet/>
      <dgm:spPr/>
      <dgm:t>
        <a:bodyPr/>
        <a:lstStyle/>
        <a:p>
          <a:endParaRPr lang="es-MX" sz="4800">
            <a:solidFill>
              <a:schemeClr val="bg2">
                <a:lumMod val="25000"/>
              </a:schemeClr>
            </a:solidFill>
          </a:endParaRPr>
        </a:p>
      </dgm:t>
    </dgm:pt>
    <dgm:pt modelId="{97371F9E-F7AF-4A7F-8114-4C88B7832105}" type="sibTrans" cxnId="{68C19A88-AB46-4041-ADEC-6B1898F3AE00}">
      <dgm:prSet custT="1"/>
      <dgm:spPr/>
      <dgm:t>
        <a:bodyPr/>
        <a:lstStyle/>
        <a:p>
          <a:endParaRPr lang="es-MX" sz="1600">
            <a:solidFill>
              <a:schemeClr val="bg2">
                <a:lumMod val="25000"/>
              </a:schemeClr>
            </a:solidFill>
          </a:endParaRPr>
        </a:p>
      </dgm:t>
    </dgm:pt>
    <dgm:pt modelId="{6564D86D-896B-4F5D-A0DD-F49B82167E51}">
      <dgm:prSet phldrT="[Texto]" custT="1"/>
      <dgm:spPr/>
      <dgm:t>
        <a:bodyPr/>
        <a:lstStyle/>
        <a:p>
          <a:r>
            <a:rPr lang="es-MX" sz="1800" dirty="0" smtClean="0">
              <a:solidFill>
                <a:schemeClr val="bg2">
                  <a:lumMod val="25000"/>
                </a:schemeClr>
              </a:solidFill>
            </a:rPr>
            <a:t>CANCELACIÓN</a:t>
          </a:r>
          <a:endParaRPr lang="es-MX" sz="1800" dirty="0">
            <a:solidFill>
              <a:schemeClr val="bg2">
                <a:lumMod val="25000"/>
              </a:schemeClr>
            </a:solidFill>
          </a:endParaRPr>
        </a:p>
      </dgm:t>
    </dgm:pt>
    <dgm:pt modelId="{B5B72F07-0065-4F4F-8F56-B93FFA94C86C}" type="parTrans" cxnId="{18BF0325-8757-4251-A316-6F8BFC968843}">
      <dgm:prSet/>
      <dgm:spPr/>
      <dgm:t>
        <a:bodyPr/>
        <a:lstStyle/>
        <a:p>
          <a:endParaRPr lang="es-MX" sz="4800">
            <a:solidFill>
              <a:schemeClr val="bg2">
                <a:lumMod val="25000"/>
              </a:schemeClr>
            </a:solidFill>
          </a:endParaRPr>
        </a:p>
      </dgm:t>
    </dgm:pt>
    <dgm:pt modelId="{E064C0F2-613A-4BC5-B248-F0C5E428A5E0}" type="sibTrans" cxnId="{18BF0325-8757-4251-A316-6F8BFC968843}">
      <dgm:prSet custT="1"/>
      <dgm:spPr/>
      <dgm:t>
        <a:bodyPr/>
        <a:lstStyle/>
        <a:p>
          <a:endParaRPr lang="es-MX" sz="1600">
            <a:solidFill>
              <a:schemeClr val="bg2">
                <a:lumMod val="25000"/>
              </a:schemeClr>
            </a:solidFill>
          </a:endParaRPr>
        </a:p>
      </dgm:t>
    </dgm:pt>
    <dgm:pt modelId="{1E86B4FD-7312-4F35-9C54-FFF5659A6766}">
      <dgm:prSet phldrT="[Texto]" custT="1"/>
      <dgm:spPr/>
      <dgm:t>
        <a:bodyPr/>
        <a:lstStyle/>
        <a:p>
          <a:r>
            <a:rPr lang="es-MX" sz="1800" dirty="0" smtClean="0">
              <a:solidFill>
                <a:schemeClr val="bg2">
                  <a:lumMod val="25000"/>
                </a:schemeClr>
              </a:solidFill>
            </a:rPr>
            <a:t>OPOSICIÓN</a:t>
          </a:r>
          <a:endParaRPr lang="es-MX" sz="1800" dirty="0">
            <a:solidFill>
              <a:schemeClr val="bg2">
                <a:lumMod val="25000"/>
              </a:schemeClr>
            </a:solidFill>
          </a:endParaRPr>
        </a:p>
      </dgm:t>
    </dgm:pt>
    <dgm:pt modelId="{B81DA4AB-0EC4-4C27-93CA-EE4EEC7CF98C}" type="parTrans" cxnId="{92DA4663-FA15-4988-BA51-AADE2550891C}">
      <dgm:prSet/>
      <dgm:spPr/>
      <dgm:t>
        <a:bodyPr/>
        <a:lstStyle/>
        <a:p>
          <a:endParaRPr lang="es-MX" sz="4800">
            <a:solidFill>
              <a:schemeClr val="bg2">
                <a:lumMod val="25000"/>
              </a:schemeClr>
            </a:solidFill>
          </a:endParaRPr>
        </a:p>
      </dgm:t>
    </dgm:pt>
    <dgm:pt modelId="{492F9AE3-73CA-4A53-B298-BEAE87C9D785}" type="sibTrans" cxnId="{92DA4663-FA15-4988-BA51-AADE2550891C}">
      <dgm:prSet custT="1"/>
      <dgm:spPr/>
      <dgm:t>
        <a:bodyPr/>
        <a:lstStyle/>
        <a:p>
          <a:endParaRPr lang="es-MX" sz="1600">
            <a:solidFill>
              <a:schemeClr val="bg2">
                <a:lumMod val="25000"/>
              </a:schemeClr>
            </a:solidFill>
          </a:endParaRPr>
        </a:p>
      </dgm:t>
    </dgm:pt>
    <dgm:pt modelId="{B13C571A-4436-478A-8C5D-C803ABE699A2}" type="pres">
      <dgm:prSet presAssocID="{7D6C7F4F-2E13-4FEC-9BAE-C23940A918A0}" presName="cycle" presStyleCnt="0">
        <dgm:presLayoutVars>
          <dgm:dir/>
          <dgm:resizeHandles val="exact"/>
        </dgm:presLayoutVars>
      </dgm:prSet>
      <dgm:spPr/>
      <dgm:t>
        <a:bodyPr/>
        <a:lstStyle/>
        <a:p>
          <a:endParaRPr lang="es-MX"/>
        </a:p>
      </dgm:t>
    </dgm:pt>
    <dgm:pt modelId="{5BFAEE31-B1AB-48E9-AB3C-393ACEAE14BC}" type="pres">
      <dgm:prSet presAssocID="{D34F1DAE-989C-4DDF-BAF6-4840DE622FBB}" presName="node" presStyleLbl="node1" presStyleIdx="0" presStyleCnt="4">
        <dgm:presLayoutVars>
          <dgm:bulletEnabled val="1"/>
        </dgm:presLayoutVars>
      </dgm:prSet>
      <dgm:spPr/>
      <dgm:t>
        <a:bodyPr/>
        <a:lstStyle/>
        <a:p>
          <a:endParaRPr lang="es-MX"/>
        </a:p>
      </dgm:t>
    </dgm:pt>
    <dgm:pt modelId="{1BA32F92-76C8-4F0B-93AF-0BA74CFE6AEB}" type="pres">
      <dgm:prSet presAssocID="{84A95785-E377-4BE4-A71F-5620776091C4}" presName="sibTrans" presStyleLbl="sibTrans2D1" presStyleIdx="0" presStyleCnt="4" custAng="16237940"/>
      <dgm:spPr/>
      <dgm:t>
        <a:bodyPr/>
        <a:lstStyle/>
        <a:p>
          <a:endParaRPr lang="es-MX"/>
        </a:p>
      </dgm:t>
    </dgm:pt>
    <dgm:pt modelId="{E75EF4C9-7A5D-4D20-9022-8B68490B6D0E}" type="pres">
      <dgm:prSet presAssocID="{84A95785-E377-4BE4-A71F-5620776091C4}" presName="connectorText" presStyleLbl="sibTrans2D1" presStyleIdx="0" presStyleCnt="4"/>
      <dgm:spPr/>
      <dgm:t>
        <a:bodyPr/>
        <a:lstStyle/>
        <a:p>
          <a:endParaRPr lang="es-MX"/>
        </a:p>
      </dgm:t>
    </dgm:pt>
    <dgm:pt modelId="{01996481-AAD3-4676-84BA-62F65932EDEC}" type="pres">
      <dgm:prSet presAssocID="{ECB805C6-1A46-42E4-B0FD-E265B7270DE6}" presName="node" presStyleLbl="node1" presStyleIdx="1" presStyleCnt="4">
        <dgm:presLayoutVars>
          <dgm:bulletEnabled val="1"/>
        </dgm:presLayoutVars>
      </dgm:prSet>
      <dgm:spPr/>
      <dgm:t>
        <a:bodyPr/>
        <a:lstStyle/>
        <a:p>
          <a:endParaRPr lang="es-MX"/>
        </a:p>
      </dgm:t>
    </dgm:pt>
    <dgm:pt modelId="{1E75A2A6-3EB1-4452-A29F-68E3527D8957}" type="pres">
      <dgm:prSet presAssocID="{97371F9E-F7AF-4A7F-8114-4C88B7832105}" presName="sibTrans" presStyleLbl="sibTrans2D1" presStyleIdx="1" presStyleCnt="4" custAng="16154348"/>
      <dgm:spPr/>
      <dgm:t>
        <a:bodyPr/>
        <a:lstStyle/>
        <a:p>
          <a:endParaRPr lang="es-MX"/>
        </a:p>
      </dgm:t>
    </dgm:pt>
    <dgm:pt modelId="{BE276978-D94A-4AFE-88B0-26F4BAA83568}" type="pres">
      <dgm:prSet presAssocID="{97371F9E-F7AF-4A7F-8114-4C88B7832105}" presName="connectorText" presStyleLbl="sibTrans2D1" presStyleIdx="1" presStyleCnt="4"/>
      <dgm:spPr/>
      <dgm:t>
        <a:bodyPr/>
        <a:lstStyle/>
        <a:p>
          <a:endParaRPr lang="es-MX"/>
        </a:p>
      </dgm:t>
    </dgm:pt>
    <dgm:pt modelId="{BA707DE9-4285-4EEC-A843-8226A4D372C9}" type="pres">
      <dgm:prSet presAssocID="{6564D86D-896B-4F5D-A0DD-F49B82167E51}" presName="node" presStyleLbl="node1" presStyleIdx="2" presStyleCnt="4">
        <dgm:presLayoutVars>
          <dgm:bulletEnabled val="1"/>
        </dgm:presLayoutVars>
      </dgm:prSet>
      <dgm:spPr/>
      <dgm:t>
        <a:bodyPr/>
        <a:lstStyle/>
        <a:p>
          <a:endParaRPr lang="es-MX"/>
        </a:p>
      </dgm:t>
    </dgm:pt>
    <dgm:pt modelId="{A92912CC-D7A5-4ADD-A207-4E2F221115F5}" type="pres">
      <dgm:prSet presAssocID="{E064C0F2-613A-4BC5-B248-F0C5E428A5E0}" presName="sibTrans" presStyleLbl="sibTrans2D1" presStyleIdx="2" presStyleCnt="4" custAng="16196020"/>
      <dgm:spPr/>
      <dgm:t>
        <a:bodyPr/>
        <a:lstStyle/>
        <a:p>
          <a:endParaRPr lang="es-MX"/>
        </a:p>
      </dgm:t>
    </dgm:pt>
    <dgm:pt modelId="{CA98FBFD-30A7-42AA-81E9-C0F84405D682}" type="pres">
      <dgm:prSet presAssocID="{E064C0F2-613A-4BC5-B248-F0C5E428A5E0}" presName="connectorText" presStyleLbl="sibTrans2D1" presStyleIdx="2" presStyleCnt="4"/>
      <dgm:spPr/>
      <dgm:t>
        <a:bodyPr/>
        <a:lstStyle/>
        <a:p>
          <a:endParaRPr lang="es-MX"/>
        </a:p>
      </dgm:t>
    </dgm:pt>
    <dgm:pt modelId="{F9EFD1CD-EB94-4565-AF1B-074CB610A6C6}" type="pres">
      <dgm:prSet presAssocID="{1E86B4FD-7312-4F35-9C54-FFF5659A6766}" presName="node" presStyleLbl="node1" presStyleIdx="3" presStyleCnt="4">
        <dgm:presLayoutVars>
          <dgm:bulletEnabled val="1"/>
        </dgm:presLayoutVars>
      </dgm:prSet>
      <dgm:spPr/>
      <dgm:t>
        <a:bodyPr/>
        <a:lstStyle/>
        <a:p>
          <a:endParaRPr lang="es-MX"/>
        </a:p>
      </dgm:t>
    </dgm:pt>
    <dgm:pt modelId="{43582F7E-6728-46E2-AF87-26B95F093D3D}" type="pres">
      <dgm:prSet presAssocID="{492F9AE3-73CA-4A53-B298-BEAE87C9D785}" presName="sibTrans" presStyleLbl="sibTrans2D1" presStyleIdx="3" presStyleCnt="4" custAng="15884553"/>
      <dgm:spPr/>
      <dgm:t>
        <a:bodyPr/>
        <a:lstStyle/>
        <a:p>
          <a:endParaRPr lang="es-MX"/>
        </a:p>
      </dgm:t>
    </dgm:pt>
    <dgm:pt modelId="{BE4CF377-FC53-4D37-8162-4AA6A19B5317}" type="pres">
      <dgm:prSet presAssocID="{492F9AE3-73CA-4A53-B298-BEAE87C9D785}" presName="connectorText" presStyleLbl="sibTrans2D1" presStyleIdx="3" presStyleCnt="4"/>
      <dgm:spPr/>
      <dgm:t>
        <a:bodyPr/>
        <a:lstStyle/>
        <a:p>
          <a:endParaRPr lang="es-MX"/>
        </a:p>
      </dgm:t>
    </dgm:pt>
  </dgm:ptLst>
  <dgm:cxnLst>
    <dgm:cxn modelId="{B06EC548-A6A1-45BB-AE05-A6C078A4C171}" type="presOf" srcId="{97371F9E-F7AF-4A7F-8114-4C88B7832105}" destId="{BE276978-D94A-4AFE-88B0-26F4BAA83568}" srcOrd="1" destOrd="0" presId="urn:microsoft.com/office/officeart/2005/8/layout/cycle2"/>
    <dgm:cxn modelId="{18BF0325-8757-4251-A316-6F8BFC968843}" srcId="{7D6C7F4F-2E13-4FEC-9BAE-C23940A918A0}" destId="{6564D86D-896B-4F5D-A0DD-F49B82167E51}" srcOrd="2" destOrd="0" parTransId="{B5B72F07-0065-4F4F-8F56-B93FFA94C86C}" sibTransId="{E064C0F2-613A-4BC5-B248-F0C5E428A5E0}"/>
    <dgm:cxn modelId="{92DA4663-FA15-4988-BA51-AADE2550891C}" srcId="{7D6C7F4F-2E13-4FEC-9BAE-C23940A918A0}" destId="{1E86B4FD-7312-4F35-9C54-FFF5659A6766}" srcOrd="3" destOrd="0" parTransId="{B81DA4AB-0EC4-4C27-93CA-EE4EEC7CF98C}" sibTransId="{492F9AE3-73CA-4A53-B298-BEAE87C9D785}"/>
    <dgm:cxn modelId="{643378F7-3A3D-453D-945D-10F443E7C850}" type="presOf" srcId="{E064C0F2-613A-4BC5-B248-F0C5E428A5E0}" destId="{CA98FBFD-30A7-42AA-81E9-C0F84405D682}" srcOrd="1" destOrd="0" presId="urn:microsoft.com/office/officeart/2005/8/layout/cycle2"/>
    <dgm:cxn modelId="{92578418-0F54-4685-A7F0-E2000484A551}" type="presOf" srcId="{84A95785-E377-4BE4-A71F-5620776091C4}" destId="{1BA32F92-76C8-4F0B-93AF-0BA74CFE6AEB}" srcOrd="0" destOrd="0" presId="urn:microsoft.com/office/officeart/2005/8/layout/cycle2"/>
    <dgm:cxn modelId="{85EF3611-FD02-446A-A543-B5E133D65A85}" type="presOf" srcId="{492F9AE3-73CA-4A53-B298-BEAE87C9D785}" destId="{43582F7E-6728-46E2-AF87-26B95F093D3D}" srcOrd="0" destOrd="0" presId="urn:microsoft.com/office/officeart/2005/8/layout/cycle2"/>
    <dgm:cxn modelId="{0C950A36-C9E0-44CF-9F29-39F5279255D5}" type="presOf" srcId="{7D6C7F4F-2E13-4FEC-9BAE-C23940A918A0}" destId="{B13C571A-4436-478A-8C5D-C803ABE699A2}" srcOrd="0" destOrd="0" presId="urn:microsoft.com/office/officeart/2005/8/layout/cycle2"/>
    <dgm:cxn modelId="{807EB24F-36A5-4252-BA22-E45350B62656}" srcId="{7D6C7F4F-2E13-4FEC-9BAE-C23940A918A0}" destId="{D34F1DAE-989C-4DDF-BAF6-4840DE622FBB}" srcOrd="0" destOrd="0" parTransId="{1F1EE7E1-CC04-4873-ABFF-1C335D0B84AF}" sibTransId="{84A95785-E377-4BE4-A71F-5620776091C4}"/>
    <dgm:cxn modelId="{C114F351-67EB-4E0B-8596-17375AE968A4}" type="presOf" srcId="{97371F9E-F7AF-4A7F-8114-4C88B7832105}" destId="{1E75A2A6-3EB1-4452-A29F-68E3527D8957}" srcOrd="0" destOrd="0" presId="urn:microsoft.com/office/officeart/2005/8/layout/cycle2"/>
    <dgm:cxn modelId="{68C19A88-AB46-4041-ADEC-6B1898F3AE00}" srcId="{7D6C7F4F-2E13-4FEC-9BAE-C23940A918A0}" destId="{ECB805C6-1A46-42E4-B0FD-E265B7270DE6}" srcOrd="1" destOrd="0" parTransId="{01100BE8-0D4C-4084-A546-7C9EFD3236EF}" sibTransId="{97371F9E-F7AF-4A7F-8114-4C88B7832105}"/>
    <dgm:cxn modelId="{EBE18EAE-7FAB-4575-A097-E92048B944E0}" type="presOf" srcId="{492F9AE3-73CA-4A53-B298-BEAE87C9D785}" destId="{BE4CF377-FC53-4D37-8162-4AA6A19B5317}" srcOrd="1" destOrd="0" presId="urn:microsoft.com/office/officeart/2005/8/layout/cycle2"/>
    <dgm:cxn modelId="{BA679AD2-31C2-4ACB-BB46-56563CEF9F20}" type="presOf" srcId="{E064C0F2-613A-4BC5-B248-F0C5E428A5E0}" destId="{A92912CC-D7A5-4ADD-A207-4E2F221115F5}" srcOrd="0" destOrd="0" presId="urn:microsoft.com/office/officeart/2005/8/layout/cycle2"/>
    <dgm:cxn modelId="{B70C342F-1639-4933-BFC5-F482FCC65580}" type="presOf" srcId="{1E86B4FD-7312-4F35-9C54-FFF5659A6766}" destId="{F9EFD1CD-EB94-4565-AF1B-074CB610A6C6}" srcOrd="0" destOrd="0" presId="urn:microsoft.com/office/officeart/2005/8/layout/cycle2"/>
    <dgm:cxn modelId="{67DAFF73-AFF8-44E0-A5D4-E0F7216199EF}" type="presOf" srcId="{ECB805C6-1A46-42E4-B0FD-E265B7270DE6}" destId="{01996481-AAD3-4676-84BA-62F65932EDEC}" srcOrd="0" destOrd="0" presId="urn:microsoft.com/office/officeart/2005/8/layout/cycle2"/>
    <dgm:cxn modelId="{866DD8A3-15D3-401A-B159-0DF4FE78F9E6}" type="presOf" srcId="{D34F1DAE-989C-4DDF-BAF6-4840DE622FBB}" destId="{5BFAEE31-B1AB-48E9-AB3C-393ACEAE14BC}" srcOrd="0" destOrd="0" presId="urn:microsoft.com/office/officeart/2005/8/layout/cycle2"/>
    <dgm:cxn modelId="{DFA7CABA-B17B-4359-A612-921AEA1268DE}" type="presOf" srcId="{84A95785-E377-4BE4-A71F-5620776091C4}" destId="{E75EF4C9-7A5D-4D20-9022-8B68490B6D0E}" srcOrd="1" destOrd="0" presId="urn:microsoft.com/office/officeart/2005/8/layout/cycle2"/>
    <dgm:cxn modelId="{D309E0CF-B995-46E9-9448-4F2268D30581}" type="presOf" srcId="{6564D86D-896B-4F5D-A0DD-F49B82167E51}" destId="{BA707DE9-4285-4EEC-A843-8226A4D372C9}" srcOrd="0" destOrd="0" presId="urn:microsoft.com/office/officeart/2005/8/layout/cycle2"/>
    <dgm:cxn modelId="{072E9FFE-8C9B-41B3-8A41-A68A4894CE2A}" type="presParOf" srcId="{B13C571A-4436-478A-8C5D-C803ABE699A2}" destId="{5BFAEE31-B1AB-48E9-AB3C-393ACEAE14BC}" srcOrd="0" destOrd="0" presId="urn:microsoft.com/office/officeart/2005/8/layout/cycle2"/>
    <dgm:cxn modelId="{422BCF72-8BDE-42B8-82A9-11ECAA4D4DE5}" type="presParOf" srcId="{B13C571A-4436-478A-8C5D-C803ABE699A2}" destId="{1BA32F92-76C8-4F0B-93AF-0BA74CFE6AEB}" srcOrd="1" destOrd="0" presId="urn:microsoft.com/office/officeart/2005/8/layout/cycle2"/>
    <dgm:cxn modelId="{A20499D7-5756-4275-A11D-E298AEA3357D}" type="presParOf" srcId="{1BA32F92-76C8-4F0B-93AF-0BA74CFE6AEB}" destId="{E75EF4C9-7A5D-4D20-9022-8B68490B6D0E}" srcOrd="0" destOrd="0" presId="urn:microsoft.com/office/officeart/2005/8/layout/cycle2"/>
    <dgm:cxn modelId="{C3582C29-D0F1-47ED-AE97-9082DBA75DC5}" type="presParOf" srcId="{B13C571A-4436-478A-8C5D-C803ABE699A2}" destId="{01996481-AAD3-4676-84BA-62F65932EDEC}" srcOrd="2" destOrd="0" presId="urn:microsoft.com/office/officeart/2005/8/layout/cycle2"/>
    <dgm:cxn modelId="{CFAC8937-D2A1-48C4-98CE-7558A3B7513B}" type="presParOf" srcId="{B13C571A-4436-478A-8C5D-C803ABE699A2}" destId="{1E75A2A6-3EB1-4452-A29F-68E3527D8957}" srcOrd="3" destOrd="0" presId="urn:microsoft.com/office/officeart/2005/8/layout/cycle2"/>
    <dgm:cxn modelId="{B3CEC870-622D-44CF-B3CE-07B0237033FD}" type="presParOf" srcId="{1E75A2A6-3EB1-4452-A29F-68E3527D8957}" destId="{BE276978-D94A-4AFE-88B0-26F4BAA83568}" srcOrd="0" destOrd="0" presId="urn:microsoft.com/office/officeart/2005/8/layout/cycle2"/>
    <dgm:cxn modelId="{0D45DEAF-980A-4B39-894D-AFA6DF8D4054}" type="presParOf" srcId="{B13C571A-4436-478A-8C5D-C803ABE699A2}" destId="{BA707DE9-4285-4EEC-A843-8226A4D372C9}" srcOrd="4" destOrd="0" presId="urn:microsoft.com/office/officeart/2005/8/layout/cycle2"/>
    <dgm:cxn modelId="{5EDEE748-3307-46C4-A0F6-87770121D65B}" type="presParOf" srcId="{B13C571A-4436-478A-8C5D-C803ABE699A2}" destId="{A92912CC-D7A5-4ADD-A207-4E2F221115F5}" srcOrd="5" destOrd="0" presId="urn:microsoft.com/office/officeart/2005/8/layout/cycle2"/>
    <dgm:cxn modelId="{CB3182EA-93D2-48FC-8849-682521B8010A}" type="presParOf" srcId="{A92912CC-D7A5-4ADD-A207-4E2F221115F5}" destId="{CA98FBFD-30A7-42AA-81E9-C0F84405D682}" srcOrd="0" destOrd="0" presId="urn:microsoft.com/office/officeart/2005/8/layout/cycle2"/>
    <dgm:cxn modelId="{D026A810-3C2E-4607-9F0F-9D6B4EE024E7}" type="presParOf" srcId="{B13C571A-4436-478A-8C5D-C803ABE699A2}" destId="{F9EFD1CD-EB94-4565-AF1B-074CB610A6C6}" srcOrd="6" destOrd="0" presId="urn:microsoft.com/office/officeart/2005/8/layout/cycle2"/>
    <dgm:cxn modelId="{A68DFDAB-4342-4582-B096-3FC293BEFBE1}" type="presParOf" srcId="{B13C571A-4436-478A-8C5D-C803ABE699A2}" destId="{43582F7E-6728-46E2-AF87-26B95F093D3D}" srcOrd="7" destOrd="0" presId="urn:microsoft.com/office/officeart/2005/8/layout/cycle2"/>
    <dgm:cxn modelId="{45C8C40A-2620-43D7-AAE5-4D557E62370B}" type="presParOf" srcId="{43582F7E-6728-46E2-AF87-26B95F093D3D}" destId="{BE4CF377-FC53-4D37-8162-4AA6A19B531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0EBF3AA-3817-44E8-B776-E49D32E4F436}" type="doc">
      <dgm:prSet loTypeId="urn:microsoft.com/office/officeart/2005/8/layout/hierarchy4" loCatId="list" qsTypeId="urn:microsoft.com/office/officeart/2005/8/quickstyle/simple1" qsCatId="simple" csTypeId="urn:microsoft.com/office/officeart/2005/8/colors/colorful2" csCatId="colorful" phldr="1"/>
      <dgm:spPr/>
      <dgm:t>
        <a:bodyPr/>
        <a:lstStyle/>
        <a:p>
          <a:endParaRPr lang="es-MX"/>
        </a:p>
      </dgm:t>
    </dgm:pt>
    <dgm:pt modelId="{94A97F65-42A3-49F6-951D-5A1791554AAA}">
      <dgm:prSet phldrT="[Texto]" custT="1"/>
      <dgm:spPr/>
      <dgm:t>
        <a:bodyPr/>
        <a:lstStyle/>
        <a:p>
          <a:r>
            <a:rPr lang="es-MX" sz="1800" dirty="0" smtClean="0">
              <a:solidFill>
                <a:schemeClr val="tx1"/>
              </a:solidFill>
            </a:rPr>
            <a:t>I. Deban ser tratados por disposición legal</a:t>
          </a:r>
          <a:endParaRPr lang="es-MX" sz="1800" dirty="0">
            <a:solidFill>
              <a:schemeClr val="tx1"/>
            </a:solidFill>
          </a:endParaRPr>
        </a:p>
      </dgm:t>
    </dgm:pt>
    <dgm:pt modelId="{CD6EB7E3-DD70-4A13-9992-29CC7C864851}" type="parTrans" cxnId="{50650235-BFEC-4028-B80B-B516D2C8F436}">
      <dgm:prSet/>
      <dgm:spPr/>
      <dgm:t>
        <a:bodyPr/>
        <a:lstStyle/>
        <a:p>
          <a:endParaRPr lang="es-MX"/>
        </a:p>
      </dgm:t>
    </dgm:pt>
    <dgm:pt modelId="{77ADA307-DA64-49F5-858D-55AE480A8AFD}" type="sibTrans" cxnId="{50650235-BFEC-4028-B80B-B516D2C8F436}">
      <dgm:prSet/>
      <dgm:spPr/>
      <dgm:t>
        <a:bodyPr/>
        <a:lstStyle/>
        <a:p>
          <a:endParaRPr lang="es-MX"/>
        </a:p>
      </dgm:t>
    </dgm:pt>
    <dgm:pt modelId="{9453B77D-1D3A-490D-BCB6-89ADBDE452EA}">
      <dgm:prSet phldrT="[Texto]" custT="1"/>
      <dgm:spPr/>
      <dgm:t>
        <a:bodyPr/>
        <a:lstStyle/>
        <a:p>
          <a:pPr algn="just"/>
          <a:r>
            <a:rPr lang="es-MX" sz="1800" dirty="0" smtClean="0">
              <a:solidFill>
                <a:schemeClr val="tx1"/>
              </a:solidFill>
            </a:rPr>
            <a:t> II. Se refieran a las partes de un contrato y sean necesarios para su desarrollo y cumplimiento</a:t>
          </a:r>
          <a:endParaRPr lang="es-MX" sz="1800" dirty="0">
            <a:solidFill>
              <a:schemeClr val="tx1"/>
            </a:solidFill>
          </a:endParaRPr>
        </a:p>
      </dgm:t>
    </dgm:pt>
    <dgm:pt modelId="{99F1C0B6-F397-4880-8264-BD91648377DC}" type="parTrans" cxnId="{4BE92245-00FA-403F-BA8E-569F037C08D5}">
      <dgm:prSet/>
      <dgm:spPr/>
      <dgm:t>
        <a:bodyPr/>
        <a:lstStyle/>
        <a:p>
          <a:endParaRPr lang="es-MX"/>
        </a:p>
      </dgm:t>
    </dgm:pt>
    <dgm:pt modelId="{1705602A-DF59-4B84-B6E7-E8244E261F0A}" type="sibTrans" cxnId="{4BE92245-00FA-403F-BA8E-569F037C08D5}">
      <dgm:prSet/>
      <dgm:spPr/>
      <dgm:t>
        <a:bodyPr/>
        <a:lstStyle/>
        <a:p>
          <a:endParaRPr lang="es-MX"/>
        </a:p>
      </dgm:t>
    </dgm:pt>
    <dgm:pt modelId="{D10561F9-CF19-42B3-8177-3E9C43BB3FFF}">
      <dgm:prSet phldrT="[Texto]" custT="1"/>
      <dgm:spPr/>
      <dgm:t>
        <a:bodyPr/>
        <a:lstStyle/>
        <a:p>
          <a:pPr algn="just"/>
          <a:r>
            <a:rPr lang="es-MX" sz="1800" dirty="0" smtClean="0">
              <a:solidFill>
                <a:schemeClr val="tx1"/>
              </a:solidFill>
            </a:rPr>
            <a:t>IV. Obstaculicen actuaciones judiciales o administrativas</a:t>
          </a:r>
          <a:endParaRPr lang="es-MX" sz="1800" dirty="0">
            <a:solidFill>
              <a:schemeClr val="tx1"/>
            </a:solidFill>
          </a:endParaRPr>
        </a:p>
      </dgm:t>
    </dgm:pt>
    <dgm:pt modelId="{5096F114-CFBF-44AA-AD59-AB79EC8F1095}" type="parTrans" cxnId="{DFDB6C0F-F109-42EF-81AD-95C679C9477E}">
      <dgm:prSet/>
      <dgm:spPr/>
      <dgm:t>
        <a:bodyPr/>
        <a:lstStyle/>
        <a:p>
          <a:endParaRPr lang="es-MX"/>
        </a:p>
      </dgm:t>
    </dgm:pt>
    <dgm:pt modelId="{171F3E76-C7A9-4CE7-ADA0-39A0F8DB0660}" type="sibTrans" cxnId="{DFDB6C0F-F109-42EF-81AD-95C679C9477E}">
      <dgm:prSet/>
      <dgm:spPr/>
      <dgm:t>
        <a:bodyPr/>
        <a:lstStyle/>
        <a:p>
          <a:endParaRPr lang="es-MX"/>
        </a:p>
      </dgm:t>
    </dgm:pt>
    <dgm:pt modelId="{C35CD714-0377-4F55-8F21-8B2E02536E47}">
      <dgm:prSet phldrT="[Texto]" custT="1"/>
      <dgm:spPr/>
      <dgm:t>
        <a:bodyPr/>
        <a:lstStyle/>
        <a:p>
          <a:pPr algn="just"/>
          <a:r>
            <a:rPr lang="es-MX" sz="1600" dirty="0" smtClean="0">
              <a:solidFill>
                <a:schemeClr val="tx1"/>
              </a:solidFill>
            </a:rPr>
            <a:t>V. Sean necesarios para proteger los intereses jurídicamente tutelados del titular</a:t>
          </a:r>
          <a:endParaRPr lang="es-MX" sz="1600" dirty="0">
            <a:solidFill>
              <a:schemeClr val="tx1"/>
            </a:solidFill>
          </a:endParaRPr>
        </a:p>
      </dgm:t>
    </dgm:pt>
    <dgm:pt modelId="{09642B6C-7032-48FB-AF0E-03C538AB007F}" type="parTrans" cxnId="{96C5EE0A-E189-470C-B3D0-F9C3D3389955}">
      <dgm:prSet/>
      <dgm:spPr/>
      <dgm:t>
        <a:bodyPr/>
        <a:lstStyle/>
        <a:p>
          <a:endParaRPr lang="es-MX"/>
        </a:p>
      </dgm:t>
    </dgm:pt>
    <dgm:pt modelId="{4D42D404-C02C-4DB3-A1A3-96F4630CB471}" type="sibTrans" cxnId="{96C5EE0A-E189-470C-B3D0-F9C3D3389955}">
      <dgm:prSet/>
      <dgm:spPr/>
      <dgm:t>
        <a:bodyPr/>
        <a:lstStyle/>
        <a:p>
          <a:endParaRPr lang="es-MX"/>
        </a:p>
      </dgm:t>
    </dgm:pt>
    <dgm:pt modelId="{34BC8E65-235D-4B61-A81D-3AFC8B7228E6}">
      <dgm:prSet phldrT="[Texto]" custT="1"/>
      <dgm:spPr/>
      <dgm:t>
        <a:bodyPr/>
        <a:lstStyle/>
        <a:p>
          <a:pPr algn="just"/>
          <a:r>
            <a:rPr lang="es-MX" sz="1600" dirty="0" smtClean="0">
              <a:solidFill>
                <a:schemeClr val="tx1"/>
              </a:solidFill>
            </a:rPr>
            <a:t> III. Sean objeto de tratamiento para diagnóstico médico y prestación sanitaria</a:t>
          </a:r>
          <a:endParaRPr lang="es-MX" sz="1600" dirty="0">
            <a:solidFill>
              <a:schemeClr val="tx1"/>
            </a:solidFill>
          </a:endParaRPr>
        </a:p>
      </dgm:t>
    </dgm:pt>
    <dgm:pt modelId="{2DD3DEF0-FD4C-47CA-A6A0-54D8C94A61B0}" type="parTrans" cxnId="{A821760F-0C3A-41FC-A096-30D9DFA5F599}">
      <dgm:prSet/>
      <dgm:spPr/>
      <dgm:t>
        <a:bodyPr/>
        <a:lstStyle/>
        <a:p>
          <a:endParaRPr lang="es-MX"/>
        </a:p>
      </dgm:t>
    </dgm:pt>
    <dgm:pt modelId="{8BF4494D-7512-461C-B3F4-CF53DA28D496}" type="sibTrans" cxnId="{A821760F-0C3A-41FC-A096-30D9DFA5F599}">
      <dgm:prSet/>
      <dgm:spPr/>
      <dgm:t>
        <a:bodyPr/>
        <a:lstStyle/>
        <a:p>
          <a:endParaRPr lang="es-MX"/>
        </a:p>
      </dgm:t>
    </dgm:pt>
    <dgm:pt modelId="{BCC69AC1-F4A9-45AE-9CED-91B1ECC876A1}">
      <dgm:prSet phldrT="[Texto]" custT="1"/>
      <dgm:spPr/>
      <dgm:t>
        <a:bodyPr/>
        <a:lstStyle/>
        <a:p>
          <a:pPr algn="just"/>
          <a:r>
            <a:rPr lang="es-MX" sz="1600" dirty="0" smtClean="0">
              <a:solidFill>
                <a:schemeClr val="tx1"/>
              </a:solidFill>
            </a:rPr>
            <a:t>VI. Sean necesarios para realizar una acción en función del interés público</a:t>
          </a:r>
          <a:endParaRPr lang="es-MX" sz="1600" dirty="0">
            <a:solidFill>
              <a:schemeClr val="tx1"/>
            </a:solidFill>
          </a:endParaRPr>
        </a:p>
      </dgm:t>
    </dgm:pt>
    <dgm:pt modelId="{001DE1DA-9E79-4F13-939D-821630B8B98A}" type="parTrans" cxnId="{7414BB42-080C-4786-95EC-863B75F5CE2F}">
      <dgm:prSet/>
      <dgm:spPr/>
      <dgm:t>
        <a:bodyPr/>
        <a:lstStyle/>
        <a:p>
          <a:endParaRPr lang="es-MX"/>
        </a:p>
      </dgm:t>
    </dgm:pt>
    <dgm:pt modelId="{01A77C9E-B739-4C82-B755-7FF98061A340}" type="sibTrans" cxnId="{7414BB42-080C-4786-95EC-863B75F5CE2F}">
      <dgm:prSet/>
      <dgm:spPr/>
      <dgm:t>
        <a:bodyPr/>
        <a:lstStyle/>
        <a:p>
          <a:endParaRPr lang="es-MX"/>
        </a:p>
      </dgm:t>
    </dgm:pt>
    <dgm:pt modelId="{9CA5F5E1-7C14-452A-9725-1DA78ACDE91D}">
      <dgm:prSet phldrT="[Texto]" custT="1"/>
      <dgm:spPr/>
      <dgm:t>
        <a:bodyPr/>
        <a:lstStyle/>
        <a:p>
          <a:pPr algn="just"/>
          <a:r>
            <a:rPr lang="es-MX" sz="1800" dirty="0" smtClean="0">
              <a:solidFill>
                <a:schemeClr val="tx1"/>
              </a:solidFill>
            </a:rPr>
            <a:t>VII. Se requieran para cumplir con una obligación legalmente adquirida por el titular</a:t>
          </a:r>
          <a:endParaRPr lang="es-MX" sz="1800" dirty="0">
            <a:solidFill>
              <a:schemeClr val="tx1"/>
            </a:solidFill>
          </a:endParaRPr>
        </a:p>
      </dgm:t>
    </dgm:pt>
    <dgm:pt modelId="{ED8468CE-735F-4695-9168-D2E76C4670AE}" type="parTrans" cxnId="{899DBD25-8867-4019-82A3-3F245806260E}">
      <dgm:prSet/>
      <dgm:spPr/>
      <dgm:t>
        <a:bodyPr/>
        <a:lstStyle/>
        <a:p>
          <a:endParaRPr lang="es-MX"/>
        </a:p>
      </dgm:t>
    </dgm:pt>
    <dgm:pt modelId="{56CBA6A3-E2D0-454F-BD1C-17233D6C0EA0}" type="sibTrans" cxnId="{899DBD25-8867-4019-82A3-3F245806260E}">
      <dgm:prSet/>
      <dgm:spPr/>
      <dgm:t>
        <a:bodyPr/>
        <a:lstStyle/>
        <a:p>
          <a:endParaRPr lang="es-MX"/>
        </a:p>
      </dgm:t>
    </dgm:pt>
    <dgm:pt modelId="{31175FDE-EB8B-43CA-A881-3D495AC47BC7}" type="pres">
      <dgm:prSet presAssocID="{70EBF3AA-3817-44E8-B776-E49D32E4F436}" presName="Name0" presStyleCnt="0">
        <dgm:presLayoutVars>
          <dgm:chPref val="1"/>
          <dgm:dir/>
          <dgm:animOne val="branch"/>
          <dgm:animLvl val="lvl"/>
          <dgm:resizeHandles/>
        </dgm:presLayoutVars>
      </dgm:prSet>
      <dgm:spPr/>
      <dgm:t>
        <a:bodyPr/>
        <a:lstStyle/>
        <a:p>
          <a:endParaRPr lang="es-MX"/>
        </a:p>
      </dgm:t>
    </dgm:pt>
    <dgm:pt modelId="{A02AEB35-ED66-4362-B16F-3CF6BC030D7B}" type="pres">
      <dgm:prSet presAssocID="{94A97F65-42A3-49F6-951D-5A1791554AAA}" presName="vertOne" presStyleCnt="0"/>
      <dgm:spPr/>
    </dgm:pt>
    <dgm:pt modelId="{1DCA9481-2068-4634-9DB1-22F1A50892F4}" type="pres">
      <dgm:prSet presAssocID="{94A97F65-42A3-49F6-951D-5A1791554AAA}" presName="txOne" presStyleLbl="node0" presStyleIdx="0" presStyleCnt="2">
        <dgm:presLayoutVars>
          <dgm:chPref val="3"/>
        </dgm:presLayoutVars>
      </dgm:prSet>
      <dgm:spPr/>
      <dgm:t>
        <a:bodyPr/>
        <a:lstStyle/>
        <a:p>
          <a:endParaRPr lang="es-MX"/>
        </a:p>
      </dgm:t>
    </dgm:pt>
    <dgm:pt modelId="{6011C12E-1520-4373-A52E-9D3D7AAC314C}" type="pres">
      <dgm:prSet presAssocID="{94A97F65-42A3-49F6-951D-5A1791554AAA}" presName="parTransOne" presStyleCnt="0"/>
      <dgm:spPr/>
    </dgm:pt>
    <dgm:pt modelId="{CAFDD6BD-536F-43EA-9892-3B922D85DFF7}" type="pres">
      <dgm:prSet presAssocID="{94A97F65-42A3-49F6-951D-5A1791554AAA}" presName="horzOne" presStyleCnt="0"/>
      <dgm:spPr/>
    </dgm:pt>
    <dgm:pt modelId="{DC91B146-B887-48CB-A721-8571D4FEF235}" type="pres">
      <dgm:prSet presAssocID="{9453B77D-1D3A-490D-BCB6-89ADBDE452EA}" presName="vertTwo" presStyleCnt="0"/>
      <dgm:spPr/>
    </dgm:pt>
    <dgm:pt modelId="{5889DCD0-19E0-4D66-96EB-41AB008E718E}" type="pres">
      <dgm:prSet presAssocID="{9453B77D-1D3A-490D-BCB6-89ADBDE452EA}" presName="txTwo" presStyleLbl="node2" presStyleIdx="0" presStyleCnt="2">
        <dgm:presLayoutVars>
          <dgm:chPref val="3"/>
        </dgm:presLayoutVars>
      </dgm:prSet>
      <dgm:spPr/>
      <dgm:t>
        <a:bodyPr/>
        <a:lstStyle/>
        <a:p>
          <a:endParaRPr lang="es-MX"/>
        </a:p>
      </dgm:t>
    </dgm:pt>
    <dgm:pt modelId="{82855C60-266A-468C-BF0D-BADF09E5C9E7}" type="pres">
      <dgm:prSet presAssocID="{9453B77D-1D3A-490D-BCB6-89ADBDE452EA}" presName="parTransTwo" presStyleCnt="0"/>
      <dgm:spPr/>
    </dgm:pt>
    <dgm:pt modelId="{F949A239-4608-44AE-AECF-445F4A8B7D16}" type="pres">
      <dgm:prSet presAssocID="{9453B77D-1D3A-490D-BCB6-89ADBDE452EA}" presName="horzTwo" presStyleCnt="0"/>
      <dgm:spPr/>
    </dgm:pt>
    <dgm:pt modelId="{49A66D44-7315-4E99-84F7-2F7E3C597DA1}" type="pres">
      <dgm:prSet presAssocID="{D10561F9-CF19-42B3-8177-3E9C43BB3FFF}" presName="vertThree" presStyleCnt="0"/>
      <dgm:spPr/>
    </dgm:pt>
    <dgm:pt modelId="{0425B41D-ED01-46A0-8C76-7494B9044CAC}" type="pres">
      <dgm:prSet presAssocID="{D10561F9-CF19-42B3-8177-3E9C43BB3FFF}" presName="txThree" presStyleLbl="node3" presStyleIdx="0" presStyleCnt="3">
        <dgm:presLayoutVars>
          <dgm:chPref val="3"/>
        </dgm:presLayoutVars>
      </dgm:prSet>
      <dgm:spPr/>
      <dgm:t>
        <a:bodyPr/>
        <a:lstStyle/>
        <a:p>
          <a:endParaRPr lang="es-MX"/>
        </a:p>
      </dgm:t>
    </dgm:pt>
    <dgm:pt modelId="{1244E55E-6BDB-42B4-8049-76D549ADA82E}" type="pres">
      <dgm:prSet presAssocID="{D10561F9-CF19-42B3-8177-3E9C43BB3FFF}" presName="horzThree" presStyleCnt="0"/>
      <dgm:spPr/>
    </dgm:pt>
    <dgm:pt modelId="{C361EC4A-F554-41B5-8D5C-3517A12054BD}" type="pres">
      <dgm:prSet presAssocID="{171F3E76-C7A9-4CE7-ADA0-39A0F8DB0660}" presName="sibSpaceThree" presStyleCnt="0"/>
      <dgm:spPr/>
    </dgm:pt>
    <dgm:pt modelId="{A1E2B8E3-494A-4DAC-B2F7-7783BD92DA79}" type="pres">
      <dgm:prSet presAssocID="{C35CD714-0377-4F55-8F21-8B2E02536E47}" presName="vertThree" presStyleCnt="0"/>
      <dgm:spPr/>
    </dgm:pt>
    <dgm:pt modelId="{1B0FA06B-9FA7-4089-AB14-51CF61898C62}" type="pres">
      <dgm:prSet presAssocID="{C35CD714-0377-4F55-8F21-8B2E02536E47}" presName="txThree" presStyleLbl="node3" presStyleIdx="1" presStyleCnt="3">
        <dgm:presLayoutVars>
          <dgm:chPref val="3"/>
        </dgm:presLayoutVars>
      </dgm:prSet>
      <dgm:spPr/>
      <dgm:t>
        <a:bodyPr/>
        <a:lstStyle/>
        <a:p>
          <a:endParaRPr lang="es-MX"/>
        </a:p>
      </dgm:t>
    </dgm:pt>
    <dgm:pt modelId="{DF1746D3-20C0-4F63-8BFC-9C0142535701}" type="pres">
      <dgm:prSet presAssocID="{C35CD714-0377-4F55-8F21-8B2E02536E47}" presName="horzThree" presStyleCnt="0"/>
      <dgm:spPr/>
    </dgm:pt>
    <dgm:pt modelId="{25F40AB3-C106-42AD-827F-F581AB4EB97C}" type="pres">
      <dgm:prSet presAssocID="{1705602A-DF59-4B84-B6E7-E8244E261F0A}" presName="sibSpaceTwo" presStyleCnt="0"/>
      <dgm:spPr/>
    </dgm:pt>
    <dgm:pt modelId="{73A28250-5F7F-4BC2-9398-BE00E11842CD}" type="pres">
      <dgm:prSet presAssocID="{34BC8E65-235D-4B61-A81D-3AFC8B7228E6}" presName="vertTwo" presStyleCnt="0"/>
      <dgm:spPr/>
    </dgm:pt>
    <dgm:pt modelId="{E397EDCB-5393-4BF3-9460-005858BE48D2}" type="pres">
      <dgm:prSet presAssocID="{34BC8E65-235D-4B61-A81D-3AFC8B7228E6}" presName="txTwo" presStyleLbl="node2" presStyleIdx="1" presStyleCnt="2">
        <dgm:presLayoutVars>
          <dgm:chPref val="3"/>
        </dgm:presLayoutVars>
      </dgm:prSet>
      <dgm:spPr/>
      <dgm:t>
        <a:bodyPr/>
        <a:lstStyle/>
        <a:p>
          <a:endParaRPr lang="es-MX"/>
        </a:p>
      </dgm:t>
    </dgm:pt>
    <dgm:pt modelId="{3008FF08-AE36-4BC3-BBBC-5C7902A265F8}" type="pres">
      <dgm:prSet presAssocID="{34BC8E65-235D-4B61-A81D-3AFC8B7228E6}" presName="parTransTwo" presStyleCnt="0"/>
      <dgm:spPr/>
    </dgm:pt>
    <dgm:pt modelId="{34FDE8C9-E643-472F-9221-7FE91D1E32D0}" type="pres">
      <dgm:prSet presAssocID="{34BC8E65-235D-4B61-A81D-3AFC8B7228E6}" presName="horzTwo" presStyleCnt="0"/>
      <dgm:spPr/>
    </dgm:pt>
    <dgm:pt modelId="{74BC706C-0573-4DEA-BF4A-8C7CFE1C8AAD}" type="pres">
      <dgm:prSet presAssocID="{BCC69AC1-F4A9-45AE-9CED-91B1ECC876A1}" presName="vertThree" presStyleCnt="0"/>
      <dgm:spPr/>
    </dgm:pt>
    <dgm:pt modelId="{6179D021-1AD5-42E1-84E5-672BA312F128}" type="pres">
      <dgm:prSet presAssocID="{BCC69AC1-F4A9-45AE-9CED-91B1ECC876A1}" presName="txThree" presStyleLbl="node3" presStyleIdx="2" presStyleCnt="3">
        <dgm:presLayoutVars>
          <dgm:chPref val="3"/>
        </dgm:presLayoutVars>
      </dgm:prSet>
      <dgm:spPr/>
      <dgm:t>
        <a:bodyPr/>
        <a:lstStyle/>
        <a:p>
          <a:endParaRPr lang="es-MX"/>
        </a:p>
      </dgm:t>
    </dgm:pt>
    <dgm:pt modelId="{46F427A8-CDAF-4559-A713-3F99DDBF6AFD}" type="pres">
      <dgm:prSet presAssocID="{BCC69AC1-F4A9-45AE-9CED-91B1ECC876A1}" presName="horzThree" presStyleCnt="0"/>
      <dgm:spPr/>
    </dgm:pt>
    <dgm:pt modelId="{929A9717-A50C-4F67-8DD2-6D7B4EFEBAFE}" type="pres">
      <dgm:prSet presAssocID="{77ADA307-DA64-49F5-858D-55AE480A8AFD}" presName="sibSpaceOne" presStyleCnt="0"/>
      <dgm:spPr/>
    </dgm:pt>
    <dgm:pt modelId="{70B14F44-19A9-4801-8444-505F5CBB511E}" type="pres">
      <dgm:prSet presAssocID="{9CA5F5E1-7C14-452A-9725-1DA78ACDE91D}" presName="vertOne" presStyleCnt="0"/>
      <dgm:spPr/>
    </dgm:pt>
    <dgm:pt modelId="{0E7DC91C-0BEA-464D-B9E3-9FC4A4C0C82E}" type="pres">
      <dgm:prSet presAssocID="{9CA5F5E1-7C14-452A-9725-1DA78ACDE91D}" presName="txOne" presStyleLbl="node0" presStyleIdx="1" presStyleCnt="2" custScaleY="320000" custLinFactNeighborX="-12500" custLinFactNeighborY="14561">
        <dgm:presLayoutVars>
          <dgm:chPref val="3"/>
        </dgm:presLayoutVars>
      </dgm:prSet>
      <dgm:spPr/>
      <dgm:t>
        <a:bodyPr/>
        <a:lstStyle/>
        <a:p>
          <a:endParaRPr lang="es-MX"/>
        </a:p>
      </dgm:t>
    </dgm:pt>
    <dgm:pt modelId="{60E69585-6D23-42AE-BD6F-302006905858}" type="pres">
      <dgm:prSet presAssocID="{9CA5F5E1-7C14-452A-9725-1DA78ACDE91D}" presName="horzOne" presStyleCnt="0"/>
      <dgm:spPr/>
    </dgm:pt>
  </dgm:ptLst>
  <dgm:cxnLst>
    <dgm:cxn modelId="{DFDB6C0F-F109-42EF-81AD-95C679C9477E}" srcId="{9453B77D-1D3A-490D-BCB6-89ADBDE452EA}" destId="{D10561F9-CF19-42B3-8177-3E9C43BB3FFF}" srcOrd="0" destOrd="0" parTransId="{5096F114-CFBF-44AA-AD59-AB79EC8F1095}" sibTransId="{171F3E76-C7A9-4CE7-ADA0-39A0F8DB0660}"/>
    <dgm:cxn modelId="{541E6DE1-A517-41D0-8C86-64972EE102AF}" type="presOf" srcId="{34BC8E65-235D-4B61-A81D-3AFC8B7228E6}" destId="{E397EDCB-5393-4BF3-9460-005858BE48D2}" srcOrd="0" destOrd="0" presId="urn:microsoft.com/office/officeart/2005/8/layout/hierarchy4"/>
    <dgm:cxn modelId="{96C5EE0A-E189-470C-B3D0-F9C3D3389955}" srcId="{9453B77D-1D3A-490D-BCB6-89ADBDE452EA}" destId="{C35CD714-0377-4F55-8F21-8B2E02536E47}" srcOrd="1" destOrd="0" parTransId="{09642B6C-7032-48FB-AF0E-03C538AB007F}" sibTransId="{4D42D404-C02C-4DB3-A1A3-96F4630CB471}"/>
    <dgm:cxn modelId="{1EA3B625-25D3-4B3B-81A1-70979DF09F36}" type="presOf" srcId="{9CA5F5E1-7C14-452A-9725-1DA78ACDE91D}" destId="{0E7DC91C-0BEA-464D-B9E3-9FC4A4C0C82E}" srcOrd="0" destOrd="0" presId="urn:microsoft.com/office/officeart/2005/8/layout/hierarchy4"/>
    <dgm:cxn modelId="{29133C2C-5065-4BB4-8649-FCB3C219A01D}" type="presOf" srcId="{9453B77D-1D3A-490D-BCB6-89ADBDE452EA}" destId="{5889DCD0-19E0-4D66-96EB-41AB008E718E}" srcOrd="0" destOrd="0" presId="urn:microsoft.com/office/officeart/2005/8/layout/hierarchy4"/>
    <dgm:cxn modelId="{A821760F-0C3A-41FC-A096-30D9DFA5F599}" srcId="{94A97F65-42A3-49F6-951D-5A1791554AAA}" destId="{34BC8E65-235D-4B61-A81D-3AFC8B7228E6}" srcOrd="1" destOrd="0" parTransId="{2DD3DEF0-FD4C-47CA-A6A0-54D8C94A61B0}" sibTransId="{8BF4494D-7512-461C-B3F4-CF53DA28D496}"/>
    <dgm:cxn modelId="{899DBD25-8867-4019-82A3-3F245806260E}" srcId="{70EBF3AA-3817-44E8-B776-E49D32E4F436}" destId="{9CA5F5E1-7C14-452A-9725-1DA78ACDE91D}" srcOrd="1" destOrd="0" parTransId="{ED8468CE-735F-4695-9168-D2E76C4670AE}" sibTransId="{56CBA6A3-E2D0-454F-BD1C-17233D6C0EA0}"/>
    <dgm:cxn modelId="{50650235-BFEC-4028-B80B-B516D2C8F436}" srcId="{70EBF3AA-3817-44E8-B776-E49D32E4F436}" destId="{94A97F65-42A3-49F6-951D-5A1791554AAA}" srcOrd="0" destOrd="0" parTransId="{CD6EB7E3-DD70-4A13-9992-29CC7C864851}" sibTransId="{77ADA307-DA64-49F5-858D-55AE480A8AFD}"/>
    <dgm:cxn modelId="{9292FFC2-C789-4055-BF78-5CDD1ACE964A}" type="presOf" srcId="{D10561F9-CF19-42B3-8177-3E9C43BB3FFF}" destId="{0425B41D-ED01-46A0-8C76-7494B9044CAC}" srcOrd="0" destOrd="0" presId="urn:microsoft.com/office/officeart/2005/8/layout/hierarchy4"/>
    <dgm:cxn modelId="{C89B387D-0717-4F70-A784-ADF78060CF50}" type="presOf" srcId="{70EBF3AA-3817-44E8-B776-E49D32E4F436}" destId="{31175FDE-EB8B-43CA-A881-3D495AC47BC7}" srcOrd="0" destOrd="0" presId="urn:microsoft.com/office/officeart/2005/8/layout/hierarchy4"/>
    <dgm:cxn modelId="{1298E7B8-7CAB-4518-857B-FC76CD3A464E}" type="presOf" srcId="{94A97F65-42A3-49F6-951D-5A1791554AAA}" destId="{1DCA9481-2068-4634-9DB1-22F1A50892F4}" srcOrd="0" destOrd="0" presId="urn:microsoft.com/office/officeart/2005/8/layout/hierarchy4"/>
    <dgm:cxn modelId="{4BE92245-00FA-403F-BA8E-569F037C08D5}" srcId="{94A97F65-42A3-49F6-951D-5A1791554AAA}" destId="{9453B77D-1D3A-490D-BCB6-89ADBDE452EA}" srcOrd="0" destOrd="0" parTransId="{99F1C0B6-F397-4880-8264-BD91648377DC}" sibTransId="{1705602A-DF59-4B84-B6E7-E8244E261F0A}"/>
    <dgm:cxn modelId="{7414BB42-080C-4786-95EC-863B75F5CE2F}" srcId="{34BC8E65-235D-4B61-A81D-3AFC8B7228E6}" destId="{BCC69AC1-F4A9-45AE-9CED-91B1ECC876A1}" srcOrd="0" destOrd="0" parTransId="{001DE1DA-9E79-4F13-939D-821630B8B98A}" sibTransId="{01A77C9E-B739-4C82-B755-7FF98061A340}"/>
    <dgm:cxn modelId="{B584E9A7-19BA-4FB4-9365-91E2E033431B}" type="presOf" srcId="{C35CD714-0377-4F55-8F21-8B2E02536E47}" destId="{1B0FA06B-9FA7-4089-AB14-51CF61898C62}" srcOrd="0" destOrd="0" presId="urn:microsoft.com/office/officeart/2005/8/layout/hierarchy4"/>
    <dgm:cxn modelId="{4D7EE6F3-47F0-44B1-A681-E9C319AE507D}" type="presOf" srcId="{BCC69AC1-F4A9-45AE-9CED-91B1ECC876A1}" destId="{6179D021-1AD5-42E1-84E5-672BA312F128}" srcOrd="0" destOrd="0" presId="urn:microsoft.com/office/officeart/2005/8/layout/hierarchy4"/>
    <dgm:cxn modelId="{D8CBD1CE-2BD4-404E-83BB-4E15B9F41EB0}" type="presParOf" srcId="{31175FDE-EB8B-43CA-A881-3D495AC47BC7}" destId="{A02AEB35-ED66-4362-B16F-3CF6BC030D7B}" srcOrd="0" destOrd="0" presId="urn:microsoft.com/office/officeart/2005/8/layout/hierarchy4"/>
    <dgm:cxn modelId="{593E958F-D5EF-448A-B0F0-1378638900AB}" type="presParOf" srcId="{A02AEB35-ED66-4362-B16F-3CF6BC030D7B}" destId="{1DCA9481-2068-4634-9DB1-22F1A50892F4}" srcOrd="0" destOrd="0" presId="urn:microsoft.com/office/officeart/2005/8/layout/hierarchy4"/>
    <dgm:cxn modelId="{9FDF0A15-862B-4A79-BD7C-9A1027BFDBB2}" type="presParOf" srcId="{A02AEB35-ED66-4362-B16F-3CF6BC030D7B}" destId="{6011C12E-1520-4373-A52E-9D3D7AAC314C}" srcOrd="1" destOrd="0" presId="urn:microsoft.com/office/officeart/2005/8/layout/hierarchy4"/>
    <dgm:cxn modelId="{BFE6C82C-AEFD-4C02-A53D-92C0C0510695}" type="presParOf" srcId="{A02AEB35-ED66-4362-B16F-3CF6BC030D7B}" destId="{CAFDD6BD-536F-43EA-9892-3B922D85DFF7}" srcOrd="2" destOrd="0" presId="urn:microsoft.com/office/officeart/2005/8/layout/hierarchy4"/>
    <dgm:cxn modelId="{F3182E51-CAC3-4889-9831-A6F2B74CEFC1}" type="presParOf" srcId="{CAFDD6BD-536F-43EA-9892-3B922D85DFF7}" destId="{DC91B146-B887-48CB-A721-8571D4FEF235}" srcOrd="0" destOrd="0" presId="urn:microsoft.com/office/officeart/2005/8/layout/hierarchy4"/>
    <dgm:cxn modelId="{206FB0CB-B44B-47E5-993A-8D0D0CB3292A}" type="presParOf" srcId="{DC91B146-B887-48CB-A721-8571D4FEF235}" destId="{5889DCD0-19E0-4D66-96EB-41AB008E718E}" srcOrd="0" destOrd="0" presId="urn:microsoft.com/office/officeart/2005/8/layout/hierarchy4"/>
    <dgm:cxn modelId="{160CD684-EBE5-47A3-A6D4-19B0EE5BDA94}" type="presParOf" srcId="{DC91B146-B887-48CB-A721-8571D4FEF235}" destId="{82855C60-266A-468C-BF0D-BADF09E5C9E7}" srcOrd="1" destOrd="0" presId="urn:microsoft.com/office/officeart/2005/8/layout/hierarchy4"/>
    <dgm:cxn modelId="{44B8C038-87DF-4390-A8C9-45B6479186FB}" type="presParOf" srcId="{DC91B146-B887-48CB-A721-8571D4FEF235}" destId="{F949A239-4608-44AE-AECF-445F4A8B7D16}" srcOrd="2" destOrd="0" presId="urn:microsoft.com/office/officeart/2005/8/layout/hierarchy4"/>
    <dgm:cxn modelId="{44C68758-0DED-4CA4-A102-A459A720701A}" type="presParOf" srcId="{F949A239-4608-44AE-AECF-445F4A8B7D16}" destId="{49A66D44-7315-4E99-84F7-2F7E3C597DA1}" srcOrd="0" destOrd="0" presId="urn:microsoft.com/office/officeart/2005/8/layout/hierarchy4"/>
    <dgm:cxn modelId="{1B7B9B42-D9EB-41F9-AD7C-48F3E113A52F}" type="presParOf" srcId="{49A66D44-7315-4E99-84F7-2F7E3C597DA1}" destId="{0425B41D-ED01-46A0-8C76-7494B9044CAC}" srcOrd="0" destOrd="0" presId="urn:microsoft.com/office/officeart/2005/8/layout/hierarchy4"/>
    <dgm:cxn modelId="{37ACD431-62DB-4B3F-8463-2E139F3D1577}" type="presParOf" srcId="{49A66D44-7315-4E99-84F7-2F7E3C597DA1}" destId="{1244E55E-6BDB-42B4-8049-76D549ADA82E}" srcOrd="1" destOrd="0" presId="urn:microsoft.com/office/officeart/2005/8/layout/hierarchy4"/>
    <dgm:cxn modelId="{8B9E120E-5BCF-45AA-9F32-7DBBA1AC45F1}" type="presParOf" srcId="{F949A239-4608-44AE-AECF-445F4A8B7D16}" destId="{C361EC4A-F554-41B5-8D5C-3517A12054BD}" srcOrd="1" destOrd="0" presId="urn:microsoft.com/office/officeart/2005/8/layout/hierarchy4"/>
    <dgm:cxn modelId="{5BE40D97-8BD5-4330-8DE2-0C4DB694B8AC}" type="presParOf" srcId="{F949A239-4608-44AE-AECF-445F4A8B7D16}" destId="{A1E2B8E3-494A-4DAC-B2F7-7783BD92DA79}" srcOrd="2" destOrd="0" presId="urn:microsoft.com/office/officeart/2005/8/layout/hierarchy4"/>
    <dgm:cxn modelId="{ADD70822-A8DE-48B3-9A35-F7F67C9F0948}" type="presParOf" srcId="{A1E2B8E3-494A-4DAC-B2F7-7783BD92DA79}" destId="{1B0FA06B-9FA7-4089-AB14-51CF61898C62}" srcOrd="0" destOrd="0" presId="urn:microsoft.com/office/officeart/2005/8/layout/hierarchy4"/>
    <dgm:cxn modelId="{5B37A27C-EE88-4F12-9B3E-F580C907B75F}" type="presParOf" srcId="{A1E2B8E3-494A-4DAC-B2F7-7783BD92DA79}" destId="{DF1746D3-20C0-4F63-8BFC-9C0142535701}" srcOrd="1" destOrd="0" presId="urn:microsoft.com/office/officeart/2005/8/layout/hierarchy4"/>
    <dgm:cxn modelId="{3893B243-4F64-428D-98DD-9972580FC98A}" type="presParOf" srcId="{CAFDD6BD-536F-43EA-9892-3B922D85DFF7}" destId="{25F40AB3-C106-42AD-827F-F581AB4EB97C}" srcOrd="1" destOrd="0" presId="urn:microsoft.com/office/officeart/2005/8/layout/hierarchy4"/>
    <dgm:cxn modelId="{6FB24C02-8275-456B-A3E9-E85CF29944F2}" type="presParOf" srcId="{CAFDD6BD-536F-43EA-9892-3B922D85DFF7}" destId="{73A28250-5F7F-4BC2-9398-BE00E11842CD}" srcOrd="2" destOrd="0" presId="urn:microsoft.com/office/officeart/2005/8/layout/hierarchy4"/>
    <dgm:cxn modelId="{32F13EB7-F8B5-4CC2-A820-6573E673EB2C}" type="presParOf" srcId="{73A28250-5F7F-4BC2-9398-BE00E11842CD}" destId="{E397EDCB-5393-4BF3-9460-005858BE48D2}" srcOrd="0" destOrd="0" presId="urn:microsoft.com/office/officeart/2005/8/layout/hierarchy4"/>
    <dgm:cxn modelId="{1DD74621-7EDC-4679-B809-9B52EBCE8D8E}" type="presParOf" srcId="{73A28250-5F7F-4BC2-9398-BE00E11842CD}" destId="{3008FF08-AE36-4BC3-BBBC-5C7902A265F8}" srcOrd="1" destOrd="0" presId="urn:microsoft.com/office/officeart/2005/8/layout/hierarchy4"/>
    <dgm:cxn modelId="{4EF2D1F4-47BD-4F9F-A969-424CAFF3E57B}" type="presParOf" srcId="{73A28250-5F7F-4BC2-9398-BE00E11842CD}" destId="{34FDE8C9-E643-472F-9221-7FE91D1E32D0}" srcOrd="2" destOrd="0" presId="urn:microsoft.com/office/officeart/2005/8/layout/hierarchy4"/>
    <dgm:cxn modelId="{9E0329B7-1129-4C0F-B144-BE1779A1FDBF}" type="presParOf" srcId="{34FDE8C9-E643-472F-9221-7FE91D1E32D0}" destId="{74BC706C-0573-4DEA-BF4A-8C7CFE1C8AAD}" srcOrd="0" destOrd="0" presId="urn:microsoft.com/office/officeart/2005/8/layout/hierarchy4"/>
    <dgm:cxn modelId="{D43B153A-8038-4CBB-946C-31602A72E328}" type="presParOf" srcId="{74BC706C-0573-4DEA-BF4A-8C7CFE1C8AAD}" destId="{6179D021-1AD5-42E1-84E5-672BA312F128}" srcOrd="0" destOrd="0" presId="urn:microsoft.com/office/officeart/2005/8/layout/hierarchy4"/>
    <dgm:cxn modelId="{DCBE4EE4-7FF9-42C3-9CFB-A239AF789B5D}" type="presParOf" srcId="{74BC706C-0573-4DEA-BF4A-8C7CFE1C8AAD}" destId="{46F427A8-CDAF-4559-A713-3F99DDBF6AFD}" srcOrd="1" destOrd="0" presId="urn:microsoft.com/office/officeart/2005/8/layout/hierarchy4"/>
    <dgm:cxn modelId="{6AE5E191-893D-43D3-AB9B-AA6FC8277C00}" type="presParOf" srcId="{31175FDE-EB8B-43CA-A881-3D495AC47BC7}" destId="{929A9717-A50C-4F67-8DD2-6D7B4EFEBAFE}" srcOrd="1" destOrd="0" presId="urn:microsoft.com/office/officeart/2005/8/layout/hierarchy4"/>
    <dgm:cxn modelId="{51C3DEC6-029B-485A-A79A-C7B70ECE9392}" type="presParOf" srcId="{31175FDE-EB8B-43CA-A881-3D495AC47BC7}" destId="{70B14F44-19A9-4801-8444-505F5CBB511E}" srcOrd="2" destOrd="0" presId="urn:microsoft.com/office/officeart/2005/8/layout/hierarchy4"/>
    <dgm:cxn modelId="{5568FC8C-78E2-4163-8C7D-62CF4E7FB254}" type="presParOf" srcId="{70B14F44-19A9-4801-8444-505F5CBB511E}" destId="{0E7DC91C-0BEA-464D-B9E3-9FC4A4C0C82E}" srcOrd="0" destOrd="0" presId="urn:microsoft.com/office/officeart/2005/8/layout/hierarchy4"/>
    <dgm:cxn modelId="{0D1A7D0F-C8C4-4E96-A262-5F5B59BAF46B}" type="presParOf" srcId="{70B14F44-19A9-4801-8444-505F5CBB511E}" destId="{60E69585-6D23-42AE-BD6F-302006905858}"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505F8B0-9E80-41CF-A528-B5EA061B54D9}"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s-MX"/>
        </a:p>
      </dgm:t>
    </dgm:pt>
    <dgm:pt modelId="{4453F505-E826-4DEF-A66D-EE22582D06C2}">
      <dgm:prSet phldrT="[Texto]" custT="1"/>
      <dgm:spPr/>
      <dgm:t>
        <a:bodyPr/>
        <a:lstStyle/>
        <a:p>
          <a:r>
            <a:rPr lang="es-MX" sz="1800" dirty="0" smtClean="0"/>
            <a:t>El solicitante no sea el titular</a:t>
          </a:r>
          <a:endParaRPr lang="es-MX" sz="1800" dirty="0"/>
        </a:p>
      </dgm:t>
    </dgm:pt>
    <dgm:pt modelId="{0D0A68BB-971B-425C-A74B-436CD9174FB0}" type="parTrans" cxnId="{3662681D-D9F5-4B5B-9BC3-7C989A5AF4FF}">
      <dgm:prSet/>
      <dgm:spPr/>
      <dgm:t>
        <a:bodyPr/>
        <a:lstStyle/>
        <a:p>
          <a:endParaRPr lang="es-MX"/>
        </a:p>
      </dgm:t>
    </dgm:pt>
    <dgm:pt modelId="{09657D11-4DB9-4AF9-ABB4-EBEAC51976A3}" type="sibTrans" cxnId="{3662681D-D9F5-4B5B-9BC3-7C989A5AF4FF}">
      <dgm:prSet/>
      <dgm:spPr/>
      <dgm:t>
        <a:bodyPr/>
        <a:lstStyle/>
        <a:p>
          <a:endParaRPr lang="es-MX"/>
        </a:p>
      </dgm:t>
    </dgm:pt>
    <dgm:pt modelId="{2D23CF7E-2D65-4EC4-B1C4-4096F1B3CBC0}">
      <dgm:prSet phldrT="[Texto]" custT="1"/>
      <dgm:spPr/>
      <dgm:t>
        <a:bodyPr/>
        <a:lstStyle/>
        <a:p>
          <a:r>
            <a:rPr lang="es-MX" sz="1800" dirty="0" smtClean="0"/>
            <a:t>En los SDP no se encuentren los datos del solicitante</a:t>
          </a:r>
          <a:endParaRPr lang="es-MX" sz="1800" dirty="0"/>
        </a:p>
      </dgm:t>
    </dgm:pt>
    <dgm:pt modelId="{37FF8432-A379-40E2-8346-959C6D6CCA86}" type="parTrans" cxnId="{F74F611C-276B-426D-B307-A24F27AE420B}">
      <dgm:prSet/>
      <dgm:spPr/>
      <dgm:t>
        <a:bodyPr/>
        <a:lstStyle/>
        <a:p>
          <a:endParaRPr lang="es-MX"/>
        </a:p>
      </dgm:t>
    </dgm:pt>
    <dgm:pt modelId="{73CD2B8A-ED06-4093-87E0-6A8C642C9E3B}" type="sibTrans" cxnId="{F74F611C-276B-426D-B307-A24F27AE420B}">
      <dgm:prSet/>
      <dgm:spPr/>
      <dgm:t>
        <a:bodyPr/>
        <a:lstStyle/>
        <a:p>
          <a:endParaRPr lang="es-MX"/>
        </a:p>
      </dgm:t>
    </dgm:pt>
    <dgm:pt modelId="{1586AA15-E6B8-4B0E-ABC7-282E85BE39A3}">
      <dgm:prSet phldrT="[Texto]" custT="1"/>
      <dgm:spPr/>
      <dgm:t>
        <a:bodyPr/>
        <a:lstStyle/>
        <a:p>
          <a:r>
            <a:rPr lang="es-MX" sz="1800" dirty="0" smtClean="0"/>
            <a:t>Se lesionen derechos de u tercero</a:t>
          </a:r>
          <a:endParaRPr lang="es-MX" sz="1800" dirty="0"/>
        </a:p>
      </dgm:t>
    </dgm:pt>
    <dgm:pt modelId="{B3020C91-E844-4FF0-B8DB-4B959FEAED05}" type="parTrans" cxnId="{CDACC294-C0A6-4285-943A-FEB9BAE801F7}">
      <dgm:prSet/>
      <dgm:spPr/>
      <dgm:t>
        <a:bodyPr/>
        <a:lstStyle/>
        <a:p>
          <a:endParaRPr lang="es-MX"/>
        </a:p>
      </dgm:t>
    </dgm:pt>
    <dgm:pt modelId="{5905B8AA-BCF5-40F0-8DA1-43F8CA81BDEE}" type="sibTrans" cxnId="{CDACC294-C0A6-4285-943A-FEB9BAE801F7}">
      <dgm:prSet/>
      <dgm:spPr/>
      <dgm:t>
        <a:bodyPr/>
        <a:lstStyle/>
        <a:p>
          <a:endParaRPr lang="es-MX"/>
        </a:p>
      </dgm:t>
    </dgm:pt>
    <dgm:pt modelId="{4D575F4A-BB9A-48A3-8D29-B55B813353B8}">
      <dgm:prSet phldrT="[Texto]" custT="1"/>
      <dgm:spPr/>
      <dgm:t>
        <a:bodyPr/>
        <a:lstStyle/>
        <a:p>
          <a:r>
            <a:rPr lang="es-MX" sz="1800" dirty="0" smtClean="0"/>
            <a:t>Exista impedimento legal o resolución de autoridad competente</a:t>
          </a:r>
          <a:endParaRPr lang="es-MX" sz="1800" dirty="0"/>
        </a:p>
      </dgm:t>
    </dgm:pt>
    <dgm:pt modelId="{29B787D8-70FB-4777-B484-856BCD94E2C0}" type="parTrans" cxnId="{2C2A8305-B026-4443-872B-403A3C6DDADA}">
      <dgm:prSet/>
      <dgm:spPr/>
      <dgm:t>
        <a:bodyPr/>
        <a:lstStyle/>
        <a:p>
          <a:endParaRPr lang="es-MX"/>
        </a:p>
      </dgm:t>
    </dgm:pt>
    <dgm:pt modelId="{54857F3D-152C-483F-95E4-88E8B97BC183}" type="sibTrans" cxnId="{2C2A8305-B026-4443-872B-403A3C6DDADA}">
      <dgm:prSet/>
      <dgm:spPr/>
      <dgm:t>
        <a:bodyPr/>
        <a:lstStyle/>
        <a:p>
          <a:endParaRPr lang="es-MX"/>
        </a:p>
      </dgm:t>
    </dgm:pt>
    <dgm:pt modelId="{C319352E-708D-45E9-B3F2-4F72E7BFBE11}" type="pres">
      <dgm:prSet presAssocID="{8505F8B0-9E80-41CF-A528-B5EA061B54D9}" presName="Name0" presStyleCnt="0">
        <dgm:presLayoutVars>
          <dgm:dir/>
          <dgm:resizeHandles val="exact"/>
        </dgm:presLayoutVars>
      </dgm:prSet>
      <dgm:spPr/>
      <dgm:t>
        <a:bodyPr/>
        <a:lstStyle/>
        <a:p>
          <a:endParaRPr lang="es-MX"/>
        </a:p>
      </dgm:t>
    </dgm:pt>
    <dgm:pt modelId="{D1648495-CB3F-474F-BDD5-D163F000BE38}" type="pres">
      <dgm:prSet presAssocID="{4453F505-E826-4DEF-A66D-EE22582D06C2}" presName="Name5" presStyleLbl="vennNode1" presStyleIdx="0" presStyleCnt="4">
        <dgm:presLayoutVars>
          <dgm:bulletEnabled val="1"/>
        </dgm:presLayoutVars>
      </dgm:prSet>
      <dgm:spPr/>
      <dgm:t>
        <a:bodyPr/>
        <a:lstStyle/>
        <a:p>
          <a:endParaRPr lang="es-MX"/>
        </a:p>
      </dgm:t>
    </dgm:pt>
    <dgm:pt modelId="{E33326AC-F4EA-4F98-8A6C-B74B716434FB}" type="pres">
      <dgm:prSet presAssocID="{09657D11-4DB9-4AF9-ABB4-EBEAC51976A3}" presName="space" presStyleCnt="0"/>
      <dgm:spPr/>
    </dgm:pt>
    <dgm:pt modelId="{796F1346-3F24-49DA-8715-616D9DB95C86}" type="pres">
      <dgm:prSet presAssocID="{2D23CF7E-2D65-4EC4-B1C4-4096F1B3CBC0}" presName="Name5" presStyleLbl="vennNode1" presStyleIdx="1" presStyleCnt="4">
        <dgm:presLayoutVars>
          <dgm:bulletEnabled val="1"/>
        </dgm:presLayoutVars>
      </dgm:prSet>
      <dgm:spPr/>
      <dgm:t>
        <a:bodyPr/>
        <a:lstStyle/>
        <a:p>
          <a:endParaRPr lang="es-MX"/>
        </a:p>
      </dgm:t>
    </dgm:pt>
    <dgm:pt modelId="{A53810BD-6859-454B-8F4E-71160AD2AB81}" type="pres">
      <dgm:prSet presAssocID="{73CD2B8A-ED06-4093-87E0-6A8C642C9E3B}" presName="space" presStyleCnt="0"/>
      <dgm:spPr/>
    </dgm:pt>
    <dgm:pt modelId="{F6BDE77A-15B6-419E-B6BF-13549908C961}" type="pres">
      <dgm:prSet presAssocID="{1586AA15-E6B8-4B0E-ABC7-282E85BE39A3}" presName="Name5" presStyleLbl="vennNode1" presStyleIdx="2" presStyleCnt="4">
        <dgm:presLayoutVars>
          <dgm:bulletEnabled val="1"/>
        </dgm:presLayoutVars>
      </dgm:prSet>
      <dgm:spPr/>
      <dgm:t>
        <a:bodyPr/>
        <a:lstStyle/>
        <a:p>
          <a:endParaRPr lang="es-MX"/>
        </a:p>
      </dgm:t>
    </dgm:pt>
    <dgm:pt modelId="{6C6263FF-CE28-407F-ABA6-055F8971F988}" type="pres">
      <dgm:prSet presAssocID="{5905B8AA-BCF5-40F0-8DA1-43F8CA81BDEE}" presName="space" presStyleCnt="0"/>
      <dgm:spPr/>
    </dgm:pt>
    <dgm:pt modelId="{518A93FD-E880-461B-BD7A-F5B2C003009C}" type="pres">
      <dgm:prSet presAssocID="{4D575F4A-BB9A-48A3-8D29-B55B813353B8}" presName="Name5" presStyleLbl="vennNode1" presStyleIdx="3" presStyleCnt="4">
        <dgm:presLayoutVars>
          <dgm:bulletEnabled val="1"/>
        </dgm:presLayoutVars>
      </dgm:prSet>
      <dgm:spPr/>
      <dgm:t>
        <a:bodyPr/>
        <a:lstStyle/>
        <a:p>
          <a:endParaRPr lang="es-MX"/>
        </a:p>
      </dgm:t>
    </dgm:pt>
  </dgm:ptLst>
  <dgm:cxnLst>
    <dgm:cxn modelId="{29D3A3CC-C57F-45B8-A915-3098BB8F83CA}" type="presOf" srcId="{1586AA15-E6B8-4B0E-ABC7-282E85BE39A3}" destId="{F6BDE77A-15B6-419E-B6BF-13549908C961}" srcOrd="0" destOrd="0" presId="urn:microsoft.com/office/officeart/2005/8/layout/venn3"/>
    <dgm:cxn modelId="{03A76755-C6FD-47F4-8831-61B1A53FE529}" type="presOf" srcId="{2D23CF7E-2D65-4EC4-B1C4-4096F1B3CBC0}" destId="{796F1346-3F24-49DA-8715-616D9DB95C86}" srcOrd="0" destOrd="0" presId="urn:microsoft.com/office/officeart/2005/8/layout/venn3"/>
    <dgm:cxn modelId="{CDACC294-C0A6-4285-943A-FEB9BAE801F7}" srcId="{8505F8B0-9E80-41CF-A528-B5EA061B54D9}" destId="{1586AA15-E6B8-4B0E-ABC7-282E85BE39A3}" srcOrd="2" destOrd="0" parTransId="{B3020C91-E844-4FF0-B8DB-4B959FEAED05}" sibTransId="{5905B8AA-BCF5-40F0-8DA1-43F8CA81BDEE}"/>
    <dgm:cxn modelId="{F74F611C-276B-426D-B307-A24F27AE420B}" srcId="{8505F8B0-9E80-41CF-A528-B5EA061B54D9}" destId="{2D23CF7E-2D65-4EC4-B1C4-4096F1B3CBC0}" srcOrd="1" destOrd="0" parTransId="{37FF8432-A379-40E2-8346-959C6D6CCA86}" sibTransId="{73CD2B8A-ED06-4093-87E0-6A8C642C9E3B}"/>
    <dgm:cxn modelId="{0216ABD5-F10F-4942-AC08-D55DFDB9FA26}" type="presOf" srcId="{4D575F4A-BB9A-48A3-8D29-B55B813353B8}" destId="{518A93FD-E880-461B-BD7A-F5B2C003009C}" srcOrd="0" destOrd="0" presId="urn:microsoft.com/office/officeart/2005/8/layout/venn3"/>
    <dgm:cxn modelId="{2C2A8305-B026-4443-872B-403A3C6DDADA}" srcId="{8505F8B0-9E80-41CF-A528-B5EA061B54D9}" destId="{4D575F4A-BB9A-48A3-8D29-B55B813353B8}" srcOrd="3" destOrd="0" parTransId="{29B787D8-70FB-4777-B484-856BCD94E2C0}" sibTransId="{54857F3D-152C-483F-95E4-88E8B97BC183}"/>
    <dgm:cxn modelId="{FD488C78-D476-44C7-97C2-0C6DC6C74897}" type="presOf" srcId="{8505F8B0-9E80-41CF-A528-B5EA061B54D9}" destId="{C319352E-708D-45E9-B3F2-4F72E7BFBE11}" srcOrd="0" destOrd="0" presId="urn:microsoft.com/office/officeart/2005/8/layout/venn3"/>
    <dgm:cxn modelId="{3662681D-D9F5-4B5B-9BC3-7C989A5AF4FF}" srcId="{8505F8B0-9E80-41CF-A528-B5EA061B54D9}" destId="{4453F505-E826-4DEF-A66D-EE22582D06C2}" srcOrd="0" destOrd="0" parTransId="{0D0A68BB-971B-425C-A74B-436CD9174FB0}" sibTransId="{09657D11-4DB9-4AF9-ABB4-EBEAC51976A3}"/>
    <dgm:cxn modelId="{C60D1294-8F4E-409B-A5F7-DB6BFF594A9B}" type="presOf" srcId="{4453F505-E826-4DEF-A66D-EE22582D06C2}" destId="{D1648495-CB3F-474F-BDD5-D163F000BE38}" srcOrd="0" destOrd="0" presId="urn:microsoft.com/office/officeart/2005/8/layout/venn3"/>
    <dgm:cxn modelId="{B62116F7-67FD-4F54-AF8D-774F45741C8F}" type="presParOf" srcId="{C319352E-708D-45E9-B3F2-4F72E7BFBE11}" destId="{D1648495-CB3F-474F-BDD5-D163F000BE38}" srcOrd="0" destOrd="0" presId="urn:microsoft.com/office/officeart/2005/8/layout/venn3"/>
    <dgm:cxn modelId="{CE1D7974-4CF5-4D12-86C6-E9CB9A90D03A}" type="presParOf" srcId="{C319352E-708D-45E9-B3F2-4F72E7BFBE11}" destId="{E33326AC-F4EA-4F98-8A6C-B74B716434FB}" srcOrd="1" destOrd="0" presId="urn:microsoft.com/office/officeart/2005/8/layout/venn3"/>
    <dgm:cxn modelId="{7C2A3D2B-C3DC-40C9-9E0A-13D4CAC48C78}" type="presParOf" srcId="{C319352E-708D-45E9-B3F2-4F72E7BFBE11}" destId="{796F1346-3F24-49DA-8715-616D9DB95C86}" srcOrd="2" destOrd="0" presId="urn:microsoft.com/office/officeart/2005/8/layout/venn3"/>
    <dgm:cxn modelId="{A3EE2748-65F3-4B90-840F-9C20AD4CB3CA}" type="presParOf" srcId="{C319352E-708D-45E9-B3F2-4F72E7BFBE11}" destId="{A53810BD-6859-454B-8F4E-71160AD2AB81}" srcOrd="3" destOrd="0" presId="urn:microsoft.com/office/officeart/2005/8/layout/venn3"/>
    <dgm:cxn modelId="{462304EC-FE80-4293-8432-A9C5E590825E}" type="presParOf" srcId="{C319352E-708D-45E9-B3F2-4F72E7BFBE11}" destId="{F6BDE77A-15B6-419E-B6BF-13549908C961}" srcOrd="4" destOrd="0" presId="urn:microsoft.com/office/officeart/2005/8/layout/venn3"/>
    <dgm:cxn modelId="{63292F94-0DB8-4662-B16E-24346512FF08}" type="presParOf" srcId="{C319352E-708D-45E9-B3F2-4F72E7BFBE11}" destId="{6C6263FF-CE28-407F-ABA6-055F8971F988}" srcOrd="5" destOrd="0" presId="urn:microsoft.com/office/officeart/2005/8/layout/venn3"/>
    <dgm:cxn modelId="{B98BCFF8-A5AA-4D40-A511-F276F85805AF}" type="presParOf" srcId="{C319352E-708D-45E9-B3F2-4F72E7BFBE11}" destId="{518A93FD-E880-461B-BD7A-F5B2C003009C}"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3A44BD-BFC1-4CB1-B8AF-B2B1EB3C3E84}" type="doc">
      <dgm:prSet loTypeId="urn:microsoft.com/office/officeart/2008/layout/AlternatingHexagons" loCatId="list" qsTypeId="urn:microsoft.com/office/officeart/2005/8/quickstyle/3d1" qsCatId="3D" csTypeId="urn:microsoft.com/office/officeart/2005/8/colors/colorful4" csCatId="colorful" phldr="1"/>
      <dgm:spPr/>
      <dgm:t>
        <a:bodyPr/>
        <a:lstStyle/>
        <a:p>
          <a:endParaRPr lang="es-MX"/>
        </a:p>
      </dgm:t>
    </dgm:pt>
    <dgm:pt modelId="{C2828DA0-7A0A-4D12-A747-E8B59A02C28F}">
      <dgm:prSet phldrT="[Texto]" custT="1"/>
      <dgm:spPr/>
      <dgm:t>
        <a:bodyPr/>
        <a:lstStyle/>
        <a:p>
          <a:r>
            <a:rPr lang="es-MX" sz="1500" dirty="0" smtClean="0"/>
            <a:t>Datos laborales </a:t>
          </a:r>
          <a:endParaRPr lang="es-MX" sz="1500" dirty="0"/>
        </a:p>
      </dgm:t>
    </dgm:pt>
    <dgm:pt modelId="{04D98E68-B306-4087-BCC5-C8FD83CB07EB}" type="parTrans" cxnId="{EA8BF890-16F4-4A66-99C0-157B9E064CD3}">
      <dgm:prSet/>
      <dgm:spPr/>
      <dgm:t>
        <a:bodyPr/>
        <a:lstStyle/>
        <a:p>
          <a:endParaRPr lang="es-MX"/>
        </a:p>
      </dgm:t>
    </dgm:pt>
    <dgm:pt modelId="{677F1782-B2BC-47DC-AF7B-B38CD0187B7E}" type="sibTrans" cxnId="{EA8BF890-16F4-4A66-99C0-157B9E064CD3}">
      <dgm:prSet/>
      <dgm:spPr/>
      <dgm:t>
        <a:bodyPr/>
        <a:lstStyle/>
        <a:p>
          <a:r>
            <a:rPr lang="es-MX" dirty="0" smtClean="0"/>
            <a:t>Datos de identificación</a:t>
          </a:r>
          <a:endParaRPr lang="es-MX" dirty="0"/>
        </a:p>
      </dgm:t>
    </dgm:pt>
    <dgm:pt modelId="{548C4D54-CA2E-424D-9090-5DE5224ED24D}">
      <dgm:prSet phldrT="[Texto]" custT="1"/>
      <dgm:spPr/>
      <dgm:t>
        <a:bodyPr/>
        <a:lstStyle/>
        <a:p>
          <a:r>
            <a:rPr lang="es-MX" sz="1200" dirty="0" smtClean="0"/>
            <a:t>Datos académicos</a:t>
          </a:r>
          <a:endParaRPr lang="es-MX" sz="1200" dirty="0"/>
        </a:p>
      </dgm:t>
    </dgm:pt>
    <dgm:pt modelId="{5CC95E80-1CF7-42CB-A126-5C563A8F3A58}" type="parTrans" cxnId="{011B33E4-E896-49CE-90E3-603CBD9EEF6D}">
      <dgm:prSet/>
      <dgm:spPr/>
      <dgm:t>
        <a:bodyPr/>
        <a:lstStyle/>
        <a:p>
          <a:endParaRPr lang="es-MX"/>
        </a:p>
      </dgm:t>
    </dgm:pt>
    <dgm:pt modelId="{0A2F9986-FEB8-45FB-8478-1EDD542BB2ED}" type="sibTrans" cxnId="{011B33E4-E896-49CE-90E3-603CBD9EEF6D}">
      <dgm:prSet custT="1"/>
      <dgm:spPr/>
      <dgm:t>
        <a:bodyPr/>
        <a:lstStyle/>
        <a:p>
          <a:r>
            <a:rPr lang="es-MX" sz="1600" dirty="0" smtClean="0"/>
            <a:t>Datos de salud</a:t>
          </a:r>
          <a:endParaRPr lang="es-MX" sz="1600" dirty="0"/>
        </a:p>
      </dgm:t>
    </dgm:pt>
    <dgm:pt modelId="{3BD9D702-A870-4628-B8E3-AD6C1701698E}">
      <dgm:prSet phldrT="[Texto]" custT="1">
        <dgm:style>
          <a:lnRef idx="0">
            <a:schemeClr val="accent6"/>
          </a:lnRef>
          <a:fillRef idx="3">
            <a:schemeClr val="accent6"/>
          </a:fillRef>
          <a:effectRef idx="3">
            <a:schemeClr val="accent6"/>
          </a:effectRef>
          <a:fontRef idx="minor">
            <a:schemeClr val="lt1"/>
          </a:fontRef>
        </dgm:style>
      </dgm:prSet>
      <dgm:spPr/>
      <dgm:t>
        <a:bodyPr vert="vert"/>
        <a:lstStyle/>
        <a:p>
          <a:pPr algn="ctr"/>
          <a:r>
            <a:rPr lang="es-MX" sz="1000" dirty="0" smtClean="0">
              <a:solidFill>
                <a:schemeClr val="bg1"/>
              </a:solidFill>
            </a:rPr>
            <a:t>Datos sobre procedimientos administrativos seguidos en forma de juicio…</a:t>
          </a:r>
          <a:r>
            <a:rPr lang="es-MX" sz="800" dirty="0" smtClean="0"/>
            <a:t> </a:t>
          </a:r>
          <a:endParaRPr lang="es-MX" sz="800" dirty="0"/>
        </a:p>
      </dgm:t>
    </dgm:pt>
    <dgm:pt modelId="{912631D7-D7E7-447D-AA8C-E3E8034E4B9F}" type="parTrans" cxnId="{F837E9A5-A918-4FB7-9D62-CB31C32F5563}">
      <dgm:prSet/>
      <dgm:spPr/>
      <dgm:t>
        <a:bodyPr/>
        <a:lstStyle/>
        <a:p>
          <a:endParaRPr lang="es-MX"/>
        </a:p>
      </dgm:t>
    </dgm:pt>
    <dgm:pt modelId="{BBB53164-E6E5-4EEC-AFC8-0EEC50470327}" type="sibTrans" cxnId="{F837E9A5-A918-4FB7-9D62-CB31C32F5563}">
      <dgm:prSet/>
      <dgm:spPr/>
      <dgm:t>
        <a:bodyPr/>
        <a:lstStyle/>
        <a:p>
          <a:endParaRPr lang="es-MX"/>
        </a:p>
      </dgm:t>
    </dgm:pt>
    <dgm:pt modelId="{0BA990E2-5834-44FF-9AD5-385B3744E2AA}">
      <dgm:prSet phldrT="[Texto]" custT="1"/>
      <dgm:spPr/>
      <dgm:t>
        <a:bodyPr/>
        <a:lstStyle/>
        <a:p>
          <a:r>
            <a:rPr lang="es-MX" sz="1600" dirty="0" smtClean="0"/>
            <a:t>Datos de vida sexual</a:t>
          </a:r>
          <a:endParaRPr lang="es-MX" sz="1600" dirty="0"/>
        </a:p>
      </dgm:t>
    </dgm:pt>
    <dgm:pt modelId="{47C53FFC-57A0-49A1-8205-AD4DBE3532BC}" type="parTrans" cxnId="{199D973D-AEB9-4A11-B3BC-C88972D1E465}">
      <dgm:prSet/>
      <dgm:spPr/>
      <dgm:t>
        <a:bodyPr/>
        <a:lstStyle/>
        <a:p>
          <a:endParaRPr lang="es-MX"/>
        </a:p>
      </dgm:t>
    </dgm:pt>
    <dgm:pt modelId="{8A5B9C44-30DF-477B-8B39-B249E912B83F}" type="sibTrans" cxnId="{199D973D-AEB9-4A11-B3BC-C88972D1E465}">
      <dgm:prSet custT="1"/>
      <dgm:spPr/>
      <dgm:t>
        <a:bodyPr/>
        <a:lstStyle/>
        <a:p>
          <a:r>
            <a:rPr lang="es-MX" sz="1400" dirty="0" smtClean="0"/>
            <a:t>Datos ideológicos </a:t>
          </a:r>
          <a:endParaRPr lang="es-MX" sz="1400" dirty="0"/>
        </a:p>
      </dgm:t>
    </dgm:pt>
    <dgm:pt modelId="{663409E3-1DC9-4674-8BE4-6D1E15D880E0}">
      <dgm:prSet phldrT="[Texto]" custT="1">
        <dgm:style>
          <a:lnRef idx="2">
            <a:schemeClr val="accent5"/>
          </a:lnRef>
          <a:fillRef idx="1">
            <a:schemeClr val="lt1"/>
          </a:fillRef>
          <a:effectRef idx="0">
            <a:schemeClr val="accent5"/>
          </a:effectRef>
          <a:fontRef idx="minor">
            <a:schemeClr val="dk1"/>
          </a:fontRef>
        </dgm:style>
      </dgm:prSet>
      <dgm:spPr/>
      <dgm:t>
        <a:bodyPr vert="vert270"/>
        <a:lstStyle/>
        <a:p>
          <a:pPr algn="ctr"/>
          <a:r>
            <a:rPr lang="es-MX" sz="1600" dirty="0" smtClean="0"/>
            <a:t>Datos de origen</a:t>
          </a:r>
          <a:endParaRPr lang="es-MX" sz="1600" dirty="0"/>
        </a:p>
      </dgm:t>
    </dgm:pt>
    <dgm:pt modelId="{D3935DF1-B2B7-43FF-80EA-BA36C164C784}" type="parTrans" cxnId="{5430B59D-4DA3-4FDB-AC46-7C7DAB2F3EF2}">
      <dgm:prSet/>
      <dgm:spPr/>
      <dgm:t>
        <a:bodyPr/>
        <a:lstStyle/>
        <a:p>
          <a:endParaRPr lang="es-MX"/>
        </a:p>
      </dgm:t>
    </dgm:pt>
    <dgm:pt modelId="{AAC7A838-190F-4838-97C3-75B9C8DA1A55}" type="sibTrans" cxnId="{5430B59D-4DA3-4FDB-AC46-7C7DAB2F3EF2}">
      <dgm:prSet/>
      <dgm:spPr/>
      <dgm:t>
        <a:bodyPr/>
        <a:lstStyle/>
        <a:p>
          <a:endParaRPr lang="es-MX"/>
        </a:p>
      </dgm:t>
    </dgm:pt>
    <dgm:pt modelId="{4E04E35C-FFC7-4B85-AC98-8B6874335FE4}">
      <dgm:prSet phldrT="[Texto]" custT="1">
        <dgm:style>
          <a:lnRef idx="0">
            <a:schemeClr val="accent1"/>
          </a:lnRef>
          <a:fillRef idx="3">
            <a:schemeClr val="accent1"/>
          </a:fillRef>
          <a:effectRef idx="3">
            <a:schemeClr val="accent1"/>
          </a:effectRef>
          <a:fontRef idx="minor">
            <a:schemeClr val="lt1"/>
          </a:fontRef>
        </dgm:style>
      </dgm:prSet>
      <dgm:spPr/>
      <dgm:t>
        <a:bodyPr vert="vert270"/>
        <a:lstStyle/>
        <a:p>
          <a:pPr algn="ctr"/>
          <a:r>
            <a:rPr lang="es-MX" sz="900" b="1" dirty="0" smtClean="0">
              <a:solidFill>
                <a:schemeClr val="bg1"/>
              </a:solidFill>
            </a:rPr>
            <a:t>Datos patrimoniales </a:t>
          </a:r>
          <a:endParaRPr lang="es-MX" sz="900" b="1" dirty="0">
            <a:solidFill>
              <a:schemeClr val="bg1"/>
            </a:solidFill>
          </a:endParaRPr>
        </a:p>
      </dgm:t>
    </dgm:pt>
    <dgm:pt modelId="{53E23917-D817-4818-B27F-29FF4216ACAD}" type="sibTrans" cxnId="{E0066D98-8395-4055-B262-4A784523058E}">
      <dgm:prSet/>
      <dgm:spPr/>
      <dgm:t>
        <a:bodyPr/>
        <a:lstStyle/>
        <a:p>
          <a:endParaRPr lang="es-MX"/>
        </a:p>
      </dgm:t>
    </dgm:pt>
    <dgm:pt modelId="{09C66FB1-259C-4943-8798-8FCF3A1FEE36}" type="parTrans" cxnId="{E0066D98-8395-4055-B262-4A784523058E}">
      <dgm:prSet/>
      <dgm:spPr/>
      <dgm:t>
        <a:bodyPr/>
        <a:lstStyle/>
        <a:p>
          <a:endParaRPr lang="es-MX"/>
        </a:p>
      </dgm:t>
    </dgm:pt>
    <dgm:pt modelId="{EC100D86-4550-450C-BA31-E36218C82FC2}">
      <dgm:prSet/>
      <dgm:spPr/>
      <dgm:t>
        <a:bodyPr/>
        <a:lstStyle/>
        <a:p>
          <a:r>
            <a:rPr lang="es-MX" dirty="0" smtClean="0"/>
            <a:t>Datos electrónicos</a:t>
          </a:r>
          <a:endParaRPr lang="es-MX" dirty="0"/>
        </a:p>
      </dgm:t>
    </dgm:pt>
    <dgm:pt modelId="{547A8859-4559-439D-BBF3-22162798B31C}" type="parTrans" cxnId="{0B2BEFD1-A0BA-4C0D-A2B7-8A932A94DCA4}">
      <dgm:prSet/>
      <dgm:spPr/>
      <dgm:t>
        <a:bodyPr/>
        <a:lstStyle/>
        <a:p>
          <a:endParaRPr lang="es-MX"/>
        </a:p>
      </dgm:t>
    </dgm:pt>
    <dgm:pt modelId="{A56B992A-A3F2-4B27-8F55-DC0E9B566C03}" type="sibTrans" cxnId="{0B2BEFD1-A0BA-4C0D-A2B7-8A932A94DCA4}">
      <dgm:prSet/>
      <dgm:spPr/>
      <dgm:t>
        <a:bodyPr/>
        <a:lstStyle/>
        <a:p>
          <a:r>
            <a:rPr lang="es-MX" dirty="0" smtClean="0"/>
            <a:t>Datos biométricos</a:t>
          </a:r>
          <a:endParaRPr lang="es-MX" dirty="0"/>
        </a:p>
      </dgm:t>
    </dgm:pt>
    <dgm:pt modelId="{7A89A2C4-E443-49DE-9CD5-A8E8AF1A7364}" type="pres">
      <dgm:prSet presAssocID="{023A44BD-BFC1-4CB1-B8AF-B2B1EB3C3E84}" presName="Name0" presStyleCnt="0">
        <dgm:presLayoutVars>
          <dgm:chMax/>
          <dgm:chPref/>
          <dgm:dir/>
          <dgm:animLvl val="lvl"/>
        </dgm:presLayoutVars>
      </dgm:prSet>
      <dgm:spPr/>
      <dgm:t>
        <a:bodyPr/>
        <a:lstStyle/>
        <a:p>
          <a:endParaRPr lang="es-MX"/>
        </a:p>
      </dgm:t>
    </dgm:pt>
    <dgm:pt modelId="{A6B2972A-4401-42BC-AEE6-E00EA2ABA6CB}" type="pres">
      <dgm:prSet presAssocID="{C2828DA0-7A0A-4D12-A747-E8B59A02C28F}" presName="composite" presStyleCnt="0"/>
      <dgm:spPr/>
    </dgm:pt>
    <dgm:pt modelId="{5DD4D2B9-7824-43D6-96EB-5CDE6D66D0B7}" type="pres">
      <dgm:prSet presAssocID="{C2828DA0-7A0A-4D12-A747-E8B59A02C28F}" presName="Parent1" presStyleLbl="node1" presStyleIdx="0" presStyleCnt="8">
        <dgm:presLayoutVars>
          <dgm:chMax val="1"/>
          <dgm:chPref val="1"/>
          <dgm:bulletEnabled val="1"/>
        </dgm:presLayoutVars>
      </dgm:prSet>
      <dgm:spPr/>
      <dgm:t>
        <a:bodyPr/>
        <a:lstStyle/>
        <a:p>
          <a:endParaRPr lang="es-MX"/>
        </a:p>
      </dgm:t>
    </dgm:pt>
    <dgm:pt modelId="{0E834347-E34D-47E4-A348-B5ACB6F0DA6E}" type="pres">
      <dgm:prSet presAssocID="{C2828DA0-7A0A-4D12-A747-E8B59A02C28F}" presName="Childtext1" presStyleLbl="revTx" presStyleIdx="0" presStyleCnt="4" custAng="5400000" custScaleX="86117" custScaleY="136752" custLinFactNeighborX="-12218" custLinFactNeighborY="-3409">
        <dgm:presLayoutVars>
          <dgm:chMax val="0"/>
          <dgm:chPref val="0"/>
          <dgm:bulletEnabled val="1"/>
        </dgm:presLayoutVars>
      </dgm:prSet>
      <dgm:spPr>
        <a:prstGeom prst="hexagon">
          <a:avLst/>
        </a:prstGeom>
      </dgm:spPr>
      <dgm:t>
        <a:bodyPr/>
        <a:lstStyle/>
        <a:p>
          <a:endParaRPr lang="es-MX"/>
        </a:p>
      </dgm:t>
    </dgm:pt>
    <dgm:pt modelId="{747BBB27-9DF0-4743-9D8F-F5D07F266557}" type="pres">
      <dgm:prSet presAssocID="{C2828DA0-7A0A-4D12-A747-E8B59A02C28F}" presName="BalanceSpacing" presStyleCnt="0"/>
      <dgm:spPr/>
    </dgm:pt>
    <dgm:pt modelId="{E26A04B0-1A93-4E3E-9499-D94805E76C32}" type="pres">
      <dgm:prSet presAssocID="{C2828DA0-7A0A-4D12-A747-E8B59A02C28F}" presName="BalanceSpacing1" presStyleCnt="0"/>
      <dgm:spPr/>
    </dgm:pt>
    <dgm:pt modelId="{B1881BF4-A055-4653-9113-B5E3FD450949}" type="pres">
      <dgm:prSet presAssocID="{677F1782-B2BC-47DC-AF7B-B38CD0187B7E}" presName="Accent1Text" presStyleLbl="node1" presStyleIdx="1" presStyleCnt="8"/>
      <dgm:spPr/>
      <dgm:t>
        <a:bodyPr/>
        <a:lstStyle/>
        <a:p>
          <a:endParaRPr lang="es-MX"/>
        </a:p>
      </dgm:t>
    </dgm:pt>
    <dgm:pt modelId="{18B4E702-AF8A-40D9-AA52-BB6794BD9898}" type="pres">
      <dgm:prSet presAssocID="{677F1782-B2BC-47DC-AF7B-B38CD0187B7E}" presName="spaceBetweenRectangles" presStyleCnt="0"/>
      <dgm:spPr/>
    </dgm:pt>
    <dgm:pt modelId="{4F67249C-077E-4B7B-AC29-A987B7963A6A}" type="pres">
      <dgm:prSet presAssocID="{548C4D54-CA2E-424D-9090-5DE5224ED24D}" presName="composite" presStyleCnt="0"/>
      <dgm:spPr/>
    </dgm:pt>
    <dgm:pt modelId="{B1292268-4E10-4111-A8DE-A9768EC2159A}" type="pres">
      <dgm:prSet presAssocID="{548C4D54-CA2E-424D-9090-5DE5224ED24D}" presName="Parent1" presStyleLbl="node1" presStyleIdx="2" presStyleCnt="8">
        <dgm:presLayoutVars>
          <dgm:chMax val="1"/>
          <dgm:chPref val="1"/>
          <dgm:bulletEnabled val="1"/>
        </dgm:presLayoutVars>
      </dgm:prSet>
      <dgm:spPr/>
      <dgm:t>
        <a:bodyPr/>
        <a:lstStyle/>
        <a:p>
          <a:endParaRPr lang="es-MX"/>
        </a:p>
      </dgm:t>
    </dgm:pt>
    <dgm:pt modelId="{D968440D-EDC8-4F02-BF68-A58BFBC3E375}" type="pres">
      <dgm:prSet presAssocID="{548C4D54-CA2E-424D-9090-5DE5224ED24D}" presName="Childtext1" presStyleLbl="revTx" presStyleIdx="1" presStyleCnt="4" custAng="16200000" custScaleX="97231" custScaleY="161766">
        <dgm:presLayoutVars>
          <dgm:chMax val="0"/>
          <dgm:chPref val="0"/>
          <dgm:bulletEnabled val="1"/>
        </dgm:presLayoutVars>
      </dgm:prSet>
      <dgm:spPr>
        <a:prstGeom prst="hexagon">
          <a:avLst/>
        </a:prstGeom>
      </dgm:spPr>
      <dgm:t>
        <a:bodyPr/>
        <a:lstStyle/>
        <a:p>
          <a:endParaRPr lang="es-MX"/>
        </a:p>
      </dgm:t>
    </dgm:pt>
    <dgm:pt modelId="{91D2A7AC-0CCD-44B2-931F-F675AFE459CF}" type="pres">
      <dgm:prSet presAssocID="{548C4D54-CA2E-424D-9090-5DE5224ED24D}" presName="BalanceSpacing" presStyleCnt="0"/>
      <dgm:spPr/>
    </dgm:pt>
    <dgm:pt modelId="{9509C63F-437B-46A6-8378-7631FDB23AE9}" type="pres">
      <dgm:prSet presAssocID="{548C4D54-CA2E-424D-9090-5DE5224ED24D}" presName="BalanceSpacing1" presStyleCnt="0"/>
      <dgm:spPr/>
    </dgm:pt>
    <dgm:pt modelId="{B82C9564-707E-4BB8-A4BB-F5B8F62E5974}" type="pres">
      <dgm:prSet presAssocID="{0A2F9986-FEB8-45FB-8478-1EDD542BB2ED}" presName="Accent1Text" presStyleLbl="node1" presStyleIdx="3" presStyleCnt="8"/>
      <dgm:spPr/>
      <dgm:t>
        <a:bodyPr/>
        <a:lstStyle/>
        <a:p>
          <a:endParaRPr lang="es-MX"/>
        </a:p>
      </dgm:t>
    </dgm:pt>
    <dgm:pt modelId="{3FB18195-8BF6-4CE9-BF51-B18F0BD52A47}" type="pres">
      <dgm:prSet presAssocID="{0A2F9986-FEB8-45FB-8478-1EDD542BB2ED}" presName="spaceBetweenRectangles" presStyleCnt="0"/>
      <dgm:spPr/>
    </dgm:pt>
    <dgm:pt modelId="{8C000893-162E-4316-A7BB-9A7DBD808C4A}" type="pres">
      <dgm:prSet presAssocID="{EC100D86-4550-450C-BA31-E36218C82FC2}" presName="composite" presStyleCnt="0"/>
      <dgm:spPr/>
    </dgm:pt>
    <dgm:pt modelId="{042DC9EA-FEB6-4829-9DFC-8A8A9CB5549B}" type="pres">
      <dgm:prSet presAssocID="{EC100D86-4550-450C-BA31-E36218C82FC2}" presName="Parent1" presStyleLbl="node1" presStyleIdx="4" presStyleCnt="8">
        <dgm:presLayoutVars>
          <dgm:chMax val="1"/>
          <dgm:chPref val="1"/>
          <dgm:bulletEnabled val="1"/>
        </dgm:presLayoutVars>
      </dgm:prSet>
      <dgm:spPr/>
      <dgm:t>
        <a:bodyPr/>
        <a:lstStyle/>
        <a:p>
          <a:endParaRPr lang="es-MX"/>
        </a:p>
      </dgm:t>
    </dgm:pt>
    <dgm:pt modelId="{8458052B-B8BE-4A55-99F9-56BB2776FA4B}" type="pres">
      <dgm:prSet presAssocID="{EC100D86-4550-450C-BA31-E36218C82FC2}" presName="Childtext1" presStyleLbl="revTx" presStyleIdx="2" presStyleCnt="4">
        <dgm:presLayoutVars>
          <dgm:chMax val="0"/>
          <dgm:chPref val="0"/>
          <dgm:bulletEnabled val="1"/>
        </dgm:presLayoutVars>
      </dgm:prSet>
      <dgm:spPr/>
    </dgm:pt>
    <dgm:pt modelId="{5627C111-0A9A-4C0A-87DB-DB360028CC43}" type="pres">
      <dgm:prSet presAssocID="{EC100D86-4550-450C-BA31-E36218C82FC2}" presName="BalanceSpacing" presStyleCnt="0"/>
      <dgm:spPr/>
    </dgm:pt>
    <dgm:pt modelId="{D7CEB3CF-B4AF-4901-A669-388480E80F26}" type="pres">
      <dgm:prSet presAssocID="{EC100D86-4550-450C-BA31-E36218C82FC2}" presName="BalanceSpacing1" presStyleCnt="0"/>
      <dgm:spPr/>
    </dgm:pt>
    <dgm:pt modelId="{676C62A5-14F2-4FD7-998F-0EF224B0ECAF}" type="pres">
      <dgm:prSet presAssocID="{A56B992A-A3F2-4B27-8F55-DC0E9B566C03}" presName="Accent1Text" presStyleLbl="node1" presStyleIdx="5" presStyleCnt="8"/>
      <dgm:spPr/>
      <dgm:t>
        <a:bodyPr/>
        <a:lstStyle/>
        <a:p>
          <a:endParaRPr lang="es-MX"/>
        </a:p>
      </dgm:t>
    </dgm:pt>
    <dgm:pt modelId="{2600D87C-4C92-448C-B038-DC8D09F8B7C9}" type="pres">
      <dgm:prSet presAssocID="{A56B992A-A3F2-4B27-8F55-DC0E9B566C03}" presName="spaceBetweenRectangles" presStyleCnt="0"/>
      <dgm:spPr/>
    </dgm:pt>
    <dgm:pt modelId="{D61FA140-2CD6-4592-9C2F-41B17FB0A649}" type="pres">
      <dgm:prSet presAssocID="{0BA990E2-5834-44FF-9AD5-385B3744E2AA}" presName="composite" presStyleCnt="0"/>
      <dgm:spPr/>
    </dgm:pt>
    <dgm:pt modelId="{677849CC-F45C-4B24-8B53-0F268EA0E790}" type="pres">
      <dgm:prSet presAssocID="{0BA990E2-5834-44FF-9AD5-385B3744E2AA}" presName="Parent1" presStyleLbl="node1" presStyleIdx="6" presStyleCnt="8">
        <dgm:presLayoutVars>
          <dgm:chMax val="1"/>
          <dgm:chPref val="1"/>
          <dgm:bulletEnabled val="1"/>
        </dgm:presLayoutVars>
      </dgm:prSet>
      <dgm:spPr/>
      <dgm:t>
        <a:bodyPr/>
        <a:lstStyle/>
        <a:p>
          <a:endParaRPr lang="es-MX"/>
        </a:p>
      </dgm:t>
    </dgm:pt>
    <dgm:pt modelId="{A515B87B-8FB4-40FE-A59B-38C70736497E}" type="pres">
      <dgm:prSet presAssocID="{0BA990E2-5834-44FF-9AD5-385B3744E2AA}" presName="Childtext1" presStyleLbl="revTx" presStyleIdx="3" presStyleCnt="4" custAng="5400000" custScaleX="93448" custScaleY="145042" custLinFactNeighborX="3758" custLinFactNeighborY="-631">
        <dgm:presLayoutVars>
          <dgm:chMax val="0"/>
          <dgm:chPref val="0"/>
          <dgm:bulletEnabled val="1"/>
        </dgm:presLayoutVars>
      </dgm:prSet>
      <dgm:spPr>
        <a:prstGeom prst="hexagon">
          <a:avLst/>
        </a:prstGeom>
      </dgm:spPr>
      <dgm:t>
        <a:bodyPr/>
        <a:lstStyle/>
        <a:p>
          <a:endParaRPr lang="es-MX"/>
        </a:p>
      </dgm:t>
    </dgm:pt>
    <dgm:pt modelId="{97FB1388-6673-4D27-8665-760948EE9EC8}" type="pres">
      <dgm:prSet presAssocID="{0BA990E2-5834-44FF-9AD5-385B3744E2AA}" presName="BalanceSpacing" presStyleCnt="0"/>
      <dgm:spPr/>
    </dgm:pt>
    <dgm:pt modelId="{7566B5EE-BA36-4A22-A776-E1F293E1F9A8}" type="pres">
      <dgm:prSet presAssocID="{0BA990E2-5834-44FF-9AD5-385B3744E2AA}" presName="BalanceSpacing1" presStyleCnt="0"/>
      <dgm:spPr/>
    </dgm:pt>
    <dgm:pt modelId="{26CA1816-3789-4D80-970D-3EE0A6A28220}" type="pres">
      <dgm:prSet presAssocID="{8A5B9C44-30DF-477B-8B39-B249E912B83F}" presName="Accent1Text" presStyleLbl="node1" presStyleIdx="7" presStyleCnt="8"/>
      <dgm:spPr/>
      <dgm:t>
        <a:bodyPr/>
        <a:lstStyle/>
        <a:p>
          <a:endParaRPr lang="es-MX"/>
        </a:p>
      </dgm:t>
    </dgm:pt>
  </dgm:ptLst>
  <dgm:cxnLst>
    <dgm:cxn modelId="{837F5F09-2E43-474E-8FBA-EF8EA8AA88D0}" type="presOf" srcId="{A56B992A-A3F2-4B27-8F55-DC0E9B566C03}" destId="{676C62A5-14F2-4FD7-998F-0EF224B0ECAF}" srcOrd="0" destOrd="0" presId="urn:microsoft.com/office/officeart/2008/layout/AlternatingHexagons"/>
    <dgm:cxn modelId="{011B33E4-E896-49CE-90E3-603CBD9EEF6D}" srcId="{023A44BD-BFC1-4CB1-B8AF-B2B1EB3C3E84}" destId="{548C4D54-CA2E-424D-9090-5DE5224ED24D}" srcOrd="1" destOrd="0" parTransId="{5CC95E80-1CF7-42CB-A126-5C563A8F3A58}" sibTransId="{0A2F9986-FEB8-45FB-8478-1EDD542BB2ED}"/>
    <dgm:cxn modelId="{8BDEC03C-93EF-4D15-B120-1FB00DD3F9ED}" type="presOf" srcId="{3BD9D702-A870-4628-B8E3-AD6C1701698E}" destId="{D968440D-EDC8-4F02-BF68-A58BFBC3E375}" srcOrd="0" destOrd="0" presId="urn:microsoft.com/office/officeart/2008/layout/AlternatingHexagons"/>
    <dgm:cxn modelId="{0C2D1FB8-6C6D-41BF-B89F-DB68CE3F622C}" type="presOf" srcId="{0A2F9986-FEB8-45FB-8478-1EDD542BB2ED}" destId="{B82C9564-707E-4BB8-A4BB-F5B8F62E5974}" srcOrd="0" destOrd="0" presId="urn:microsoft.com/office/officeart/2008/layout/AlternatingHexagons"/>
    <dgm:cxn modelId="{EA8BF890-16F4-4A66-99C0-157B9E064CD3}" srcId="{023A44BD-BFC1-4CB1-B8AF-B2B1EB3C3E84}" destId="{C2828DA0-7A0A-4D12-A747-E8B59A02C28F}" srcOrd="0" destOrd="0" parTransId="{04D98E68-B306-4087-BCC5-C8FD83CB07EB}" sibTransId="{677F1782-B2BC-47DC-AF7B-B38CD0187B7E}"/>
    <dgm:cxn modelId="{C233CA5B-EFA5-4D77-A6A2-2355AB978778}" type="presOf" srcId="{023A44BD-BFC1-4CB1-B8AF-B2B1EB3C3E84}" destId="{7A89A2C4-E443-49DE-9CD5-A8E8AF1A7364}" srcOrd="0" destOrd="0" presId="urn:microsoft.com/office/officeart/2008/layout/AlternatingHexagons"/>
    <dgm:cxn modelId="{F837E9A5-A918-4FB7-9D62-CB31C32F5563}" srcId="{548C4D54-CA2E-424D-9090-5DE5224ED24D}" destId="{3BD9D702-A870-4628-B8E3-AD6C1701698E}" srcOrd="0" destOrd="0" parTransId="{912631D7-D7E7-447D-AA8C-E3E8034E4B9F}" sibTransId="{BBB53164-E6E5-4EEC-AFC8-0EEC50470327}"/>
    <dgm:cxn modelId="{199D973D-AEB9-4A11-B3BC-C88972D1E465}" srcId="{023A44BD-BFC1-4CB1-B8AF-B2B1EB3C3E84}" destId="{0BA990E2-5834-44FF-9AD5-385B3744E2AA}" srcOrd="3" destOrd="0" parTransId="{47C53FFC-57A0-49A1-8205-AD4DBE3532BC}" sibTransId="{8A5B9C44-30DF-477B-8B39-B249E912B83F}"/>
    <dgm:cxn modelId="{E0066D98-8395-4055-B262-4A784523058E}" srcId="{C2828DA0-7A0A-4D12-A747-E8B59A02C28F}" destId="{4E04E35C-FFC7-4B85-AC98-8B6874335FE4}" srcOrd="0" destOrd="0" parTransId="{09C66FB1-259C-4943-8798-8FCF3A1FEE36}" sibTransId="{53E23917-D817-4818-B27F-29FF4216ACAD}"/>
    <dgm:cxn modelId="{34E35423-A918-4353-838D-DF5CEE63CC8E}" type="presOf" srcId="{548C4D54-CA2E-424D-9090-5DE5224ED24D}" destId="{B1292268-4E10-4111-A8DE-A9768EC2159A}" srcOrd="0" destOrd="0" presId="urn:microsoft.com/office/officeart/2008/layout/AlternatingHexagons"/>
    <dgm:cxn modelId="{C2AFBA8A-17F8-4E4A-9789-2F378BEBDF25}" type="presOf" srcId="{4E04E35C-FFC7-4B85-AC98-8B6874335FE4}" destId="{0E834347-E34D-47E4-A348-B5ACB6F0DA6E}" srcOrd="0" destOrd="0" presId="urn:microsoft.com/office/officeart/2008/layout/AlternatingHexagons"/>
    <dgm:cxn modelId="{5430B59D-4DA3-4FDB-AC46-7C7DAB2F3EF2}" srcId="{0BA990E2-5834-44FF-9AD5-385B3744E2AA}" destId="{663409E3-1DC9-4674-8BE4-6D1E15D880E0}" srcOrd="0" destOrd="0" parTransId="{D3935DF1-B2B7-43FF-80EA-BA36C164C784}" sibTransId="{AAC7A838-190F-4838-97C3-75B9C8DA1A55}"/>
    <dgm:cxn modelId="{0B2BEFD1-A0BA-4C0D-A2B7-8A932A94DCA4}" srcId="{023A44BD-BFC1-4CB1-B8AF-B2B1EB3C3E84}" destId="{EC100D86-4550-450C-BA31-E36218C82FC2}" srcOrd="2" destOrd="0" parTransId="{547A8859-4559-439D-BBF3-22162798B31C}" sibTransId="{A56B992A-A3F2-4B27-8F55-DC0E9B566C03}"/>
    <dgm:cxn modelId="{70C1240E-465E-4A76-97B7-81008FE8DD8F}" type="presOf" srcId="{663409E3-1DC9-4674-8BE4-6D1E15D880E0}" destId="{A515B87B-8FB4-40FE-A59B-38C70736497E}" srcOrd="0" destOrd="0" presId="urn:microsoft.com/office/officeart/2008/layout/AlternatingHexagons"/>
    <dgm:cxn modelId="{9B4CAA4A-D2E5-4746-8D66-9F2FA26E8E6F}" type="presOf" srcId="{0BA990E2-5834-44FF-9AD5-385B3744E2AA}" destId="{677849CC-F45C-4B24-8B53-0F268EA0E790}" srcOrd="0" destOrd="0" presId="urn:microsoft.com/office/officeart/2008/layout/AlternatingHexagons"/>
    <dgm:cxn modelId="{65AC405D-1A14-409C-AD6D-38B87230D8C1}" type="presOf" srcId="{677F1782-B2BC-47DC-AF7B-B38CD0187B7E}" destId="{B1881BF4-A055-4653-9113-B5E3FD450949}" srcOrd="0" destOrd="0" presId="urn:microsoft.com/office/officeart/2008/layout/AlternatingHexagons"/>
    <dgm:cxn modelId="{C53BF974-19A2-49D9-A809-2AFBA6DFEF70}" type="presOf" srcId="{EC100D86-4550-450C-BA31-E36218C82FC2}" destId="{042DC9EA-FEB6-4829-9DFC-8A8A9CB5549B}" srcOrd="0" destOrd="0" presId="urn:microsoft.com/office/officeart/2008/layout/AlternatingHexagons"/>
    <dgm:cxn modelId="{45895790-E47A-481A-8EF5-B94099BD8C49}" type="presOf" srcId="{8A5B9C44-30DF-477B-8B39-B249E912B83F}" destId="{26CA1816-3789-4D80-970D-3EE0A6A28220}" srcOrd="0" destOrd="0" presId="urn:microsoft.com/office/officeart/2008/layout/AlternatingHexagons"/>
    <dgm:cxn modelId="{CD2CA7AD-836C-47E2-8CEF-8B728139CC37}" type="presOf" srcId="{C2828DA0-7A0A-4D12-A747-E8B59A02C28F}" destId="{5DD4D2B9-7824-43D6-96EB-5CDE6D66D0B7}" srcOrd="0" destOrd="0" presId="urn:microsoft.com/office/officeart/2008/layout/AlternatingHexagons"/>
    <dgm:cxn modelId="{A092C47D-FFE4-47DF-8107-04D91A738758}" type="presParOf" srcId="{7A89A2C4-E443-49DE-9CD5-A8E8AF1A7364}" destId="{A6B2972A-4401-42BC-AEE6-E00EA2ABA6CB}" srcOrd="0" destOrd="0" presId="urn:microsoft.com/office/officeart/2008/layout/AlternatingHexagons"/>
    <dgm:cxn modelId="{F26BE943-9887-4B15-BC39-295F3018C5E7}" type="presParOf" srcId="{A6B2972A-4401-42BC-AEE6-E00EA2ABA6CB}" destId="{5DD4D2B9-7824-43D6-96EB-5CDE6D66D0B7}" srcOrd="0" destOrd="0" presId="urn:microsoft.com/office/officeart/2008/layout/AlternatingHexagons"/>
    <dgm:cxn modelId="{3A9EDCD0-1224-4E42-A0E7-F6A29248E967}" type="presParOf" srcId="{A6B2972A-4401-42BC-AEE6-E00EA2ABA6CB}" destId="{0E834347-E34D-47E4-A348-B5ACB6F0DA6E}" srcOrd="1" destOrd="0" presId="urn:microsoft.com/office/officeart/2008/layout/AlternatingHexagons"/>
    <dgm:cxn modelId="{741DA3A4-D5C9-4A44-84D5-0B8056013738}" type="presParOf" srcId="{A6B2972A-4401-42BC-AEE6-E00EA2ABA6CB}" destId="{747BBB27-9DF0-4743-9D8F-F5D07F266557}" srcOrd="2" destOrd="0" presId="urn:microsoft.com/office/officeart/2008/layout/AlternatingHexagons"/>
    <dgm:cxn modelId="{C6B7D2F6-CDBF-4280-BB28-B910A66E8415}" type="presParOf" srcId="{A6B2972A-4401-42BC-AEE6-E00EA2ABA6CB}" destId="{E26A04B0-1A93-4E3E-9499-D94805E76C32}" srcOrd="3" destOrd="0" presId="urn:microsoft.com/office/officeart/2008/layout/AlternatingHexagons"/>
    <dgm:cxn modelId="{27D63A78-2551-4BE6-96F2-F6DCF937DCB4}" type="presParOf" srcId="{A6B2972A-4401-42BC-AEE6-E00EA2ABA6CB}" destId="{B1881BF4-A055-4653-9113-B5E3FD450949}" srcOrd="4" destOrd="0" presId="urn:microsoft.com/office/officeart/2008/layout/AlternatingHexagons"/>
    <dgm:cxn modelId="{DD45218A-EC04-4A1C-801F-E184613991E5}" type="presParOf" srcId="{7A89A2C4-E443-49DE-9CD5-A8E8AF1A7364}" destId="{18B4E702-AF8A-40D9-AA52-BB6794BD9898}" srcOrd="1" destOrd="0" presId="urn:microsoft.com/office/officeart/2008/layout/AlternatingHexagons"/>
    <dgm:cxn modelId="{E944A7C2-8A94-4FB1-8F49-FCEC9EC12738}" type="presParOf" srcId="{7A89A2C4-E443-49DE-9CD5-A8E8AF1A7364}" destId="{4F67249C-077E-4B7B-AC29-A987B7963A6A}" srcOrd="2" destOrd="0" presId="urn:microsoft.com/office/officeart/2008/layout/AlternatingHexagons"/>
    <dgm:cxn modelId="{6E1C4BC0-0625-4B50-B388-A5BD9E4C6D0A}" type="presParOf" srcId="{4F67249C-077E-4B7B-AC29-A987B7963A6A}" destId="{B1292268-4E10-4111-A8DE-A9768EC2159A}" srcOrd="0" destOrd="0" presId="urn:microsoft.com/office/officeart/2008/layout/AlternatingHexagons"/>
    <dgm:cxn modelId="{16C82EE4-B56F-48F3-895C-FB54061658BC}" type="presParOf" srcId="{4F67249C-077E-4B7B-AC29-A987B7963A6A}" destId="{D968440D-EDC8-4F02-BF68-A58BFBC3E375}" srcOrd="1" destOrd="0" presId="urn:microsoft.com/office/officeart/2008/layout/AlternatingHexagons"/>
    <dgm:cxn modelId="{2AB20C0F-63A9-4AFE-A3A0-0286F344A4EF}" type="presParOf" srcId="{4F67249C-077E-4B7B-AC29-A987B7963A6A}" destId="{91D2A7AC-0CCD-44B2-931F-F675AFE459CF}" srcOrd="2" destOrd="0" presId="urn:microsoft.com/office/officeart/2008/layout/AlternatingHexagons"/>
    <dgm:cxn modelId="{3180E6C8-0FA6-4F0E-BF9B-7849152BD616}" type="presParOf" srcId="{4F67249C-077E-4B7B-AC29-A987B7963A6A}" destId="{9509C63F-437B-46A6-8378-7631FDB23AE9}" srcOrd="3" destOrd="0" presId="urn:microsoft.com/office/officeart/2008/layout/AlternatingHexagons"/>
    <dgm:cxn modelId="{B31239DF-49ED-4C02-8D6E-49EAF1BC15CD}" type="presParOf" srcId="{4F67249C-077E-4B7B-AC29-A987B7963A6A}" destId="{B82C9564-707E-4BB8-A4BB-F5B8F62E5974}" srcOrd="4" destOrd="0" presId="urn:microsoft.com/office/officeart/2008/layout/AlternatingHexagons"/>
    <dgm:cxn modelId="{10401A4B-42B5-4B2D-9B5E-B136832F2337}" type="presParOf" srcId="{7A89A2C4-E443-49DE-9CD5-A8E8AF1A7364}" destId="{3FB18195-8BF6-4CE9-BF51-B18F0BD52A47}" srcOrd="3" destOrd="0" presId="urn:microsoft.com/office/officeart/2008/layout/AlternatingHexagons"/>
    <dgm:cxn modelId="{6182411F-2224-4E5D-AE95-352AC6CC63F3}" type="presParOf" srcId="{7A89A2C4-E443-49DE-9CD5-A8E8AF1A7364}" destId="{8C000893-162E-4316-A7BB-9A7DBD808C4A}" srcOrd="4" destOrd="0" presId="urn:microsoft.com/office/officeart/2008/layout/AlternatingHexagons"/>
    <dgm:cxn modelId="{C69168F3-BDA8-40AA-B61C-70BDAE3E3C62}" type="presParOf" srcId="{8C000893-162E-4316-A7BB-9A7DBD808C4A}" destId="{042DC9EA-FEB6-4829-9DFC-8A8A9CB5549B}" srcOrd="0" destOrd="0" presId="urn:microsoft.com/office/officeart/2008/layout/AlternatingHexagons"/>
    <dgm:cxn modelId="{C534BBC8-D815-48BB-84F5-E9D2CEC4C143}" type="presParOf" srcId="{8C000893-162E-4316-A7BB-9A7DBD808C4A}" destId="{8458052B-B8BE-4A55-99F9-56BB2776FA4B}" srcOrd="1" destOrd="0" presId="urn:microsoft.com/office/officeart/2008/layout/AlternatingHexagons"/>
    <dgm:cxn modelId="{C4C7D589-E5A2-466B-B071-70F6B0718A84}" type="presParOf" srcId="{8C000893-162E-4316-A7BB-9A7DBD808C4A}" destId="{5627C111-0A9A-4C0A-87DB-DB360028CC43}" srcOrd="2" destOrd="0" presId="urn:microsoft.com/office/officeart/2008/layout/AlternatingHexagons"/>
    <dgm:cxn modelId="{F5A59182-D99D-4E9B-95C1-3C0390B75665}" type="presParOf" srcId="{8C000893-162E-4316-A7BB-9A7DBD808C4A}" destId="{D7CEB3CF-B4AF-4901-A669-388480E80F26}" srcOrd="3" destOrd="0" presId="urn:microsoft.com/office/officeart/2008/layout/AlternatingHexagons"/>
    <dgm:cxn modelId="{DD78DF3E-798A-455A-803A-EEF99D6602A4}" type="presParOf" srcId="{8C000893-162E-4316-A7BB-9A7DBD808C4A}" destId="{676C62A5-14F2-4FD7-998F-0EF224B0ECAF}" srcOrd="4" destOrd="0" presId="urn:microsoft.com/office/officeart/2008/layout/AlternatingHexagons"/>
    <dgm:cxn modelId="{9A5B690E-06CE-4BAE-AC2B-B36983CC6F3A}" type="presParOf" srcId="{7A89A2C4-E443-49DE-9CD5-A8E8AF1A7364}" destId="{2600D87C-4C92-448C-B038-DC8D09F8B7C9}" srcOrd="5" destOrd="0" presId="urn:microsoft.com/office/officeart/2008/layout/AlternatingHexagons"/>
    <dgm:cxn modelId="{2256552C-227F-45CC-A36E-ADB4D685FC16}" type="presParOf" srcId="{7A89A2C4-E443-49DE-9CD5-A8E8AF1A7364}" destId="{D61FA140-2CD6-4592-9C2F-41B17FB0A649}" srcOrd="6" destOrd="0" presId="urn:microsoft.com/office/officeart/2008/layout/AlternatingHexagons"/>
    <dgm:cxn modelId="{1755281E-C2F1-472B-991A-E83E12BD2FB7}" type="presParOf" srcId="{D61FA140-2CD6-4592-9C2F-41B17FB0A649}" destId="{677849CC-F45C-4B24-8B53-0F268EA0E790}" srcOrd="0" destOrd="0" presId="urn:microsoft.com/office/officeart/2008/layout/AlternatingHexagons"/>
    <dgm:cxn modelId="{9D82405F-80BF-4A0C-90DB-3C1D9EB23109}" type="presParOf" srcId="{D61FA140-2CD6-4592-9C2F-41B17FB0A649}" destId="{A515B87B-8FB4-40FE-A59B-38C70736497E}" srcOrd="1" destOrd="0" presId="urn:microsoft.com/office/officeart/2008/layout/AlternatingHexagons"/>
    <dgm:cxn modelId="{B6AB0BA6-68F3-4B93-9F32-850924D6E5B5}" type="presParOf" srcId="{D61FA140-2CD6-4592-9C2F-41B17FB0A649}" destId="{97FB1388-6673-4D27-8665-760948EE9EC8}" srcOrd="2" destOrd="0" presId="urn:microsoft.com/office/officeart/2008/layout/AlternatingHexagons"/>
    <dgm:cxn modelId="{4ED481A2-91DB-4691-BDAC-AB954B999392}" type="presParOf" srcId="{D61FA140-2CD6-4592-9C2F-41B17FB0A649}" destId="{7566B5EE-BA36-4A22-A776-E1F293E1F9A8}" srcOrd="3" destOrd="0" presId="urn:microsoft.com/office/officeart/2008/layout/AlternatingHexagons"/>
    <dgm:cxn modelId="{89783A8A-6CE8-470F-B8FB-4BDDAC882CFB}" type="presParOf" srcId="{D61FA140-2CD6-4592-9C2F-41B17FB0A649}" destId="{26CA1816-3789-4D80-970D-3EE0A6A28220}"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FAF94A-4E8B-461B-89F1-CE234A2CA98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MX"/>
        </a:p>
      </dgm:t>
    </dgm:pt>
    <dgm:pt modelId="{929DA6A5-C476-44C1-B63A-AEB606B2A6AC}">
      <dgm:prSet phldrT="[Texto]">
        <dgm:style>
          <a:lnRef idx="0">
            <a:schemeClr val="accent4"/>
          </a:lnRef>
          <a:fillRef idx="3">
            <a:schemeClr val="accent4"/>
          </a:fillRef>
          <a:effectRef idx="3">
            <a:schemeClr val="accent4"/>
          </a:effectRef>
          <a:fontRef idx="minor">
            <a:schemeClr val="lt1"/>
          </a:fontRef>
        </dgm:style>
      </dgm:prSet>
      <dgm:spPr>
        <a:effectLst>
          <a:outerShdw blurRad="50800" dist="38100" algn="l" rotWithShape="0">
            <a:prstClr val="black">
              <a:alpha val="40000"/>
            </a:prstClr>
          </a:outerShdw>
        </a:effectLst>
      </dgm:spPr>
      <dgm:t>
        <a:bodyPr/>
        <a:lstStyle/>
        <a:p>
          <a:r>
            <a:rPr lang="es-MX" b="1" cap="none" spc="50" smtClean="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Datos</a:t>
          </a:r>
          <a:endParaRPr lang="es-MX" b="1" cap="none"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dgm:t>
    </dgm:pt>
    <dgm:pt modelId="{1DE95B4A-22FC-42EE-9103-68C0658E081B}" type="parTrans" cxnId="{45E3DA9D-2CF1-4458-B16A-27AA05C67033}">
      <dgm:prSet/>
      <dgm:spPr/>
      <dgm:t>
        <a:bodyPr/>
        <a:lstStyle/>
        <a:p>
          <a:endParaRPr lang="es-MX"/>
        </a:p>
      </dgm:t>
    </dgm:pt>
    <dgm:pt modelId="{C662D2B9-6B25-4F91-B643-39E87562442D}" type="sibTrans" cxnId="{45E3DA9D-2CF1-4458-B16A-27AA05C67033}">
      <dgm:prSet/>
      <dgm:spPr/>
      <dgm:t>
        <a:bodyPr/>
        <a:lstStyle/>
        <a:p>
          <a:endParaRPr lang="es-MX"/>
        </a:p>
      </dgm:t>
    </dgm:pt>
    <dgm:pt modelId="{99DAACE6-7489-4EF8-AD85-534EC9478BA7}">
      <dgm:prSet phldrT="[Texto]"/>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lumMod val="50000"/>
              <a:lumOff val="50000"/>
            </a:schemeClr>
          </a:solidFill>
        </a:ln>
        <a:effectLst>
          <a:outerShdw blurRad="50800" dist="38100" algn="l" rotWithShape="0">
            <a:prstClr val="black">
              <a:alpha val="40000"/>
            </a:prstClr>
          </a:outerShdw>
        </a:effectLst>
      </dgm:spPr>
      <dgm:t>
        <a:bodyPr/>
        <a:lstStyle/>
        <a:p>
          <a:r>
            <a:rPr lang="es-MX" b="1" cap="none" spc="50" dirty="0" smtClean="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Públicos</a:t>
          </a:r>
          <a:endParaRPr lang="es-MX" b="1" cap="none"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dgm:t>
    </dgm:pt>
    <dgm:pt modelId="{7961B34D-AA2C-4068-956C-25802DA6F4D3}" type="parTrans" cxnId="{CC47461C-2FB9-4641-A5CD-102D38D1D706}">
      <dgm:prSet>
        <dgm:style>
          <a:lnRef idx="1">
            <a:schemeClr val="accent5"/>
          </a:lnRef>
          <a:fillRef idx="0">
            <a:schemeClr val="accent5"/>
          </a:fillRef>
          <a:effectRef idx="0">
            <a:schemeClr val="accent5"/>
          </a:effectRef>
          <a:fontRef idx="minor">
            <a:schemeClr val="tx1"/>
          </a:fontRef>
        </dgm:style>
      </dgm:prSet>
      <dgm:spPr/>
      <dgm:t>
        <a:bodyPr/>
        <a:lstStyle/>
        <a:p>
          <a:endParaRPr lang="es-MX"/>
        </a:p>
      </dgm:t>
    </dgm:pt>
    <dgm:pt modelId="{B6B862BC-F117-4409-A5C9-54920A6CFCB7}" type="sibTrans" cxnId="{CC47461C-2FB9-4641-A5CD-102D38D1D706}">
      <dgm:prSet/>
      <dgm:spPr/>
      <dgm:t>
        <a:bodyPr/>
        <a:lstStyle/>
        <a:p>
          <a:endParaRPr lang="es-MX"/>
        </a:p>
      </dgm:t>
    </dgm:pt>
    <dgm:pt modelId="{EEB1F32B-24BA-4820-ACF5-46600A824BFE}">
      <dgm:prSe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lumMod val="50000"/>
              <a:lumOff val="50000"/>
            </a:schemeClr>
          </a:solidFill>
        </a:ln>
        <a:effectLst>
          <a:outerShdw blurRad="50800" dist="38100" algn="l" rotWithShape="0">
            <a:prstClr val="black">
              <a:alpha val="40000"/>
            </a:prstClr>
          </a:outerShdw>
        </a:effectLst>
      </dgm:spPr>
      <dgm:t>
        <a:bodyPr/>
        <a:lstStyle/>
        <a:p>
          <a:r>
            <a:rPr lang="es-MX" b="1" cap="none" spc="50" smtClean="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Sensibles</a:t>
          </a:r>
          <a:endParaRPr lang="es-MX" b="1" cap="none"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dgm:t>
    </dgm:pt>
    <dgm:pt modelId="{F89DE1FA-52C6-4FC8-A788-6CEBCF428903}" type="parTrans" cxnId="{ABD93697-FD6C-49CA-AE2F-58C691C9E7F0}">
      <dgm:prSet>
        <dgm:style>
          <a:lnRef idx="1">
            <a:schemeClr val="accent5"/>
          </a:lnRef>
          <a:fillRef idx="0">
            <a:schemeClr val="accent5"/>
          </a:fillRef>
          <a:effectRef idx="0">
            <a:schemeClr val="accent5"/>
          </a:effectRef>
          <a:fontRef idx="minor">
            <a:schemeClr val="tx1"/>
          </a:fontRef>
        </dgm:style>
      </dgm:prSet>
      <dgm:spPr/>
      <dgm:t>
        <a:bodyPr/>
        <a:lstStyle/>
        <a:p>
          <a:endParaRPr lang="es-MX"/>
        </a:p>
      </dgm:t>
    </dgm:pt>
    <dgm:pt modelId="{9D449CC0-A8BB-4681-9553-652ED520AE21}" type="sibTrans" cxnId="{ABD93697-FD6C-49CA-AE2F-58C691C9E7F0}">
      <dgm:prSet/>
      <dgm:spPr/>
      <dgm:t>
        <a:bodyPr/>
        <a:lstStyle/>
        <a:p>
          <a:endParaRPr lang="es-MX"/>
        </a:p>
      </dgm:t>
    </dgm:pt>
    <dgm:pt modelId="{FB6CFC5B-E028-4EA0-BE42-2B0AA569CDDA}">
      <dgm:prSet phldrT="[Texto]"/>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lumMod val="50000"/>
              <a:lumOff val="50000"/>
            </a:schemeClr>
          </a:solidFill>
        </a:ln>
        <a:effectLst>
          <a:outerShdw blurRad="50800" dist="38100" dir="2700000" algn="tl" rotWithShape="0">
            <a:prstClr val="black">
              <a:alpha val="40000"/>
            </a:prstClr>
          </a:outerShdw>
        </a:effectLst>
      </dgm:spPr>
      <dgm:t>
        <a:bodyPr/>
        <a:lstStyle/>
        <a:p>
          <a:r>
            <a:rPr lang="es-MX" b="1" cap="none" spc="50" dirty="0" smtClean="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Confidenciales</a:t>
          </a:r>
          <a:endParaRPr lang="es-MX" b="1" cap="none"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dgm:t>
    </dgm:pt>
    <dgm:pt modelId="{B2C21388-FF45-4C77-B23B-A463FEAECE3A}" type="sibTrans" cxnId="{6BBF75E7-873A-4106-BB72-360E10FE9DA2}">
      <dgm:prSet/>
      <dgm:spPr/>
      <dgm:t>
        <a:bodyPr/>
        <a:lstStyle/>
        <a:p>
          <a:endParaRPr lang="es-MX"/>
        </a:p>
      </dgm:t>
    </dgm:pt>
    <dgm:pt modelId="{F8FF2C0F-DACB-494C-BA12-D7B571760D1C}" type="parTrans" cxnId="{6BBF75E7-873A-4106-BB72-360E10FE9DA2}">
      <dgm:prSet>
        <dgm:style>
          <a:lnRef idx="1">
            <a:schemeClr val="accent5"/>
          </a:lnRef>
          <a:fillRef idx="0">
            <a:schemeClr val="accent5"/>
          </a:fillRef>
          <a:effectRef idx="0">
            <a:schemeClr val="accent5"/>
          </a:effectRef>
          <a:fontRef idx="minor">
            <a:schemeClr val="tx1"/>
          </a:fontRef>
        </dgm:style>
      </dgm:prSet>
      <dgm:spPr/>
      <dgm:t>
        <a:bodyPr/>
        <a:lstStyle/>
        <a:p>
          <a:endParaRPr lang="es-MX"/>
        </a:p>
      </dgm:t>
    </dgm:pt>
    <dgm:pt modelId="{45CC5267-5C4A-42BE-8DBA-92F323C03081}" type="pres">
      <dgm:prSet presAssocID="{B5FAF94A-4E8B-461B-89F1-CE234A2CA98E}" presName="diagram" presStyleCnt="0">
        <dgm:presLayoutVars>
          <dgm:chPref val="1"/>
          <dgm:dir/>
          <dgm:animOne val="branch"/>
          <dgm:animLvl val="lvl"/>
          <dgm:resizeHandles val="exact"/>
        </dgm:presLayoutVars>
      </dgm:prSet>
      <dgm:spPr/>
      <dgm:t>
        <a:bodyPr/>
        <a:lstStyle/>
        <a:p>
          <a:endParaRPr lang="es-MX"/>
        </a:p>
      </dgm:t>
    </dgm:pt>
    <dgm:pt modelId="{A36840C3-E072-424C-AB0F-E9E789614F0D}" type="pres">
      <dgm:prSet presAssocID="{929DA6A5-C476-44C1-B63A-AEB606B2A6AC}" presName="root1" presStyleCnt="0"/>
      <dgm:spPr/>
      <dgm:t>
        <a:bodyPr/>
        <a:lstStyle/>
        <a:p>
          <a:endParaRPr lang="es-MX"/>
        </a:p>
      </dgm:t>
    </dgm:pt>
    <dgm:pt modelId="{A5CDB219-7BC1-4260-9737-C3AB1F7945D5}" type="pres">
      <dgm:prSet presAssocID="{929DA6A5-C476-44C1-B63A-AEB606B2A6AC}" presName="LevelOneTextNode" presStyleLbl="node0" presStyleIdx="0" presStyleCnt="1">
        <dgm:presLayoutVars>
          <dgm:chPref val="3"/>
        </dgm:presLayoutVars>
      </dgm:prSet>
      <dgm:spPr/>
      <dgm:t>
        <a:bodyPr/>
        <a:lstStyle/>
        <a:p>
          <a:endParaRPr lang="es-MX"/>
        </a:p>
      </dgm:t>
    </dgm:pt>
    <dgm:pt modelId="{A2A9E192-F1F5-4077-BE4A-3C047B28ECE2}" type="pres">
      <dgm:prSet presAssocID="{929DA6A5-C476-44C1-B63A-AEB606B2A6AC}" presName="level2hierChild" presStyleCnt="0"/>
      <dgm:spPr/>
      <dgm:t>
        <a:bodyPr/>
        <a:lstStyle/>
        <a:p>
          <a:endParaRPr lang="es-MX"/>
        </a:p>
      </dgm:t>
    </dgm:pt>
    <dgm:pt modelId="{5B9753CE-5252-4EBA-97A6-17004544F0A2}" type="pres">
      <dgm:prSet presAssocID="{7961B34D-AA2C-4068-956C-25802DA6F4D3}" presName="conn2-1" presStyleLbl="parChTrans1D2" presStyleIdx="0" presStyleCnt="3"/>
      <dgm:spPr/>
      <dgm:t>
        <a:bodyPr/>
        <a:lstStyle/>
        <a:p>
          <a:endParaRPr lang="es-MX"/>
        </a:p>
      </dgm:t>
    </dgm:pt>
    <dgm:pt modelId="{89CF237C-186C-4530-8C61-D149EF66CE0F}" type="pres">
      <dgm:prSet presAssocID="{7961B34D-AA2C-4068-956C-25802DA6F4D3}" presName="connTx" presStyleLbl="parChTrans1D2" presStyleIdx="0" presStyleCnt="3"/>
      <dgm:spPr/>
      <dgm:t>
        <a:bodyPr/>
        <a:lstStyle/>
        <a:p>
          <a:endParaRPr lang="es-MX"/>
        </a:p>
      </dgm:t>
    </dgm:pt>
    <dgm:pt modelId="{522D4A31-A337-4C9B-A620-62D3C87E1B71}" type="pres">
      <dgm:prSet presAssocID="{99DAACE6-7489-4EF8-AD85-534EC9478BA7}" presName="root2" presStyleCnt="0"/>
      <dgm:spPr/>
      <dgm:t>
        <a:bodyPr/>
        <a:lstStyle/>
        <a:p>
          <a:endParaRPr lang="es-MX"/>
        </a:p>
      </dgm:t>
    </dgm:pt>
    <dgm:pt modelId="{AAF8F29B-5E13-428A-A716-9256886771AE}" type="pres">
      <dgm:prSet presAssocID="{99DAACE6-7489-4EF8-AD85-534EC9478BA7}" presName="LevelTwoTextNode" presStyleLbl="node2" presStyleIdx="0" presStyleCnt="3" custLinFactY="21674" custLinFactNeighborX="-665" custLinFactNeighborY="100000">
        <dgm:presLayoutVars>
          <dgm:chPref val="3"/>
        </dgm:presLayoutVars>
      </dgm:prSet>
      <dgm:spPr/>
      <dgm:t>
        <a:bodyPr/>
        <a:lstStyle/>
        <a:p>
          <a:endParaRPr lang="es-MX"/>
        </a:p>
      </dgm:t>
    </dgm:pt>
    <dgm:pt modelId="{7E2FF3D7-BA77-4E31-89BF-0D22A78786A6}" type="pres">
      <dgm:prSet presAssocID="{99DAACE6-7489-4EF8-AD85-534EC9478BA7}" presName="level3hierChild" presStyleCnt="0"/>
      <dgm:spPr/>
      <dgm:t>
        <a:bodyPr/>
        <a:lstStyle/>
        <a:p>
          <a:endParaRPr lang="es-MX"/>
        </a:p>
      </dgm:t>
    </dgm:pt>
    <dgm:pt modelId="{B6846C92-B527-4C9D-97F3-68B7F311E141}" type="pres">
      <dgm:prSet presAssocID="{F8FF2C0F-DACB-494C-BA12-D7B571760D1C}" presName="conn2-1" presStyleLbl="parChTrans1D2" presStyleIdx="1" presStyleCnt="3"/>
      <dgm:spPr/>
      <dgm:t>
        <a:bodyPr/>
        <a:lstStyle/>
        <a:p>
          <a:endParaRPr lang="es-MX"/>
        </a:p>
      </dgm:t>
    </dgm:pt>
    <dgm:pt modelId="{DB543F60-1A19-4A17-9FBB-43782C507304}" type="pres">
      <dgm:prSet presAssocID="{F8FF2C0F-DACB-494C-BA12-D7B571760D1C}" presName="connTx" presStyleLbl="parChTrans1D2" presStyleIdx="1" presStyleCnt="3"/>
      <dgm:spPr/>
      <dgm:t>
        <a:bodyPr/>
        <a:lstStyle/>
        <a:p>
          <a:endParaRPr lang="es-MX"/>
        </a:p>
      </dgm:t>
    </dgm:pt>
    <dgm:pt modelId="{86792115-FA56-4E3A-8001-11271A433146}" type="pres">
      <dgm:prSet presAssocID="{FB6CFC5B-E028-4EA0-BE42-2B0AA569CDDA}" presName="root2" presStyleCnt="0"/>
      <dgm:spPr/>
      <dgm:t>
        <a:bodyPr/>
        <a:lstStyle/>
        <a:p>
          <a:endParaRPr lang="es-MX"/>
        </a:p>
      </dgm:t>
    </dgm:pt>
    <dgm:pt modelId="{E50ED7E2-C70A-44CB-AD5F-01E1711C17C3}" type="pres">
      <dgm:prSet presAssocID="{FB6CFC5B-E028-4EA0-BE42-2B0AA569CDDA}" presName="LevelTwoTextNode" presStyleLbl="node2" presStyleIdx="1" presStyleCnt="3" custLinFactY="-7193" custLinFactNeighborX="652" custLinFactNeighborY="-100000">
        <dgm:presLayoutVars>
          <dgm:chPref val="3"/>
        </dgm:presLayoutVars>
      </dgm:prSet>
      <dgm:spPr/>
      <dgm:t>
        <a:bodyPr/>
        <a:lstStyle/>
        <a:p>
          <a:endParaRPr lang="es-MX"/>
        </a:p>
      </dgm:t>
    </dgm:pt>
    <dgm:pt modelId="{F589F3C9-6E0B-4ADE-B0D9-F64942EA1228}" type="pres">
      <dgm:prSet presAssocID="{FB6CFC5B-E028-4EA0-BE42-2B0AA569CDDA}" presName="level3hierChild" presStyleCnt="0"/>
      <dgm:spPr/>
      <dgm:t>
        <a:bodyPr/>
        <a:lstStyle/>
        <a:p>
          <a:endParaRPr lang="es-MX"/>
        </a:p>
      </dgm:t>
    </dgm:pt>
    <dgm:pt modelId="{B4A2CEA1-4CE8-4F6C-9DE1-99427A0FF6B2}" type="pres">
      <dgm:prSet presAssocID="{F89DE1FA-52C6-4FC8-A788-6CEBCF428903}" presName="conn2-1" presStyleLbl="parChTrans1D2" presStyleIdx="2" presStyleCnt="3"/>
      <dgm:spPr/>
      <dgm:t>
        <a:bodyPr/>
        <a:lstStyle/>
        <a:p>
          <a:endParaRPr lang="es-MX"/>
        </a:p>
      </dgm:t>
    </dgm:pt>
    <dgm:pt modelId="{D0C9C88B-ADFA-45D3-B677-341E0C0489D4}" type="pres">
      <dgm:prSet presAssocID="{F89DE1FA-52C6-4FC8-A788-6CEBCF428903}" presName="connTx" presStyleLbl="parChTrans1D2" presStyleIdx="2" presStyleCnt="3"/>
      <dgm:spPr/>
      <dgm:t>
        <a:bodyPr/>
        <a:lstStyle/>
        <a:p>
          <a:endParaRPr lang="es-MX"/>
        </a:p>
      </dgm:t>
    </dgm:pt>
    <dgm:pt modelId="{BF562D13-FCCC-4917-A93E-973BA0351E26}" type="pres">
      <dgm:prSet presAssocID="{EEB1F32B-24BA-4820-ACF5-46600A824BFE}" presName="root2" presStyleCnt="0"/>
      <dgm:spPr/>
      <dgm:t>
        <a:bodyPr/>
        <a:lstStyle/>
        <a:p>
          <a:endParaRPr lang="es-MX"/>
        </a:p>
      </dgm:t>
    </dgm:pt>
    <dgm:pt modelId="{1924712B-3A93-4027-91BD-72052C19249C}" type="pres">
      <dgm:prSet presAssocID="{EEB1F32B-24BA-4820-ACF5-46600A824BFE}" presName="LevelTwoTextNode" presStyleLbl="node2" presStyleIdx="2" presStyleCnt="3">
        <dgm:presLayoutVars>
          <dgm:chPref val="3"/>
        </dgm:presLayoutVars>
      </dgm:prSet>
      <dgm:spPr/>
      <dgm:t>
        <a:bodyPr/>
        <a:lstStyle/>
        <a:p>
          <a:endParaRPr lang="es-MX"/>
        </a:p>
      </dgm:t>
    </dgm:pt>
    <dgm:pt modelId="{A59FB40C-D73C-4BC9-849D-F80C24DD78E9}" type="pres">
      <dgm:prSet presAssocID="{EEB1F32B-24BA-4820-ACF5-46600A824BFE}" presName="level3hierChild" presStyleCnt="0"/>
      <dgm:spPr/>
      <dgm:t>
        <a:bodyPr/>
        <a:lstStyle/>
        <a:p>
          <a:endParaRPr lang="es-MX"/>
        </a:p>
      </dgm:t>
    </dgm:pt>
  </dgm:ptLst>
  <dgm:cxnLst>
    <dgm:cxn modelId="{788A7B22-2044-4593-B65B-196802A61BB9}" type="presOf" srcId="{B5FAF94A-4E8B-461B-89F1-CE234A2CA98E}" destId="{45CC5267-5C4A-42BE-8DBA-92F323C03081}" srcOrd="0" destOrd="0" presId="urn:microsoft.com/office/officeart/2005/8/layout/hierarchy2"/>
    <dgm:cxn modelId="{BF966614-DF58-4B4C-B3BD-8A83AEF03899}" type="presOf" srcId="{7961B34D-AA2C-4068-956C-25802DA6F4D3}" destId="{5B9753CE-5252-4EBA-97A6-17004544F0A2}" srcOrd="0" destOrd="0" presId="urn:microsoft.com/office/officeart/2005/8/layout/hierarchy2"/>
    <dgm:cxn modelId="{0C88CB96-0BD1-49A2-AD70-7181203B9C2B}" type="presOf" srcId="{EEB1F32B-24BA-4820-ACF5-46600A824BFE}" destId="{1924712B-3A93-4027-91BD-72052C19249C}" srcOrd="0" destOrd="0" presId="urn:microsoft.com/office/officeart/2005/8/layout/hierarchy2"/>
    <dgm:cxn modelId="{CC47461C-2FB9-4641-A5CD-102D38D1D706}" srcId="{929DA6A5-C476-44C1-B63A-AEB606B2A6AC}" destId="{99DAACE6-7489-4EF8-AD85-534EC9478BA7}" srcOrd="0" destOrd="0" parTransId="{7961B34D-AA2C-4068-956C-25802DA6F4D3}" sibTransId="{B6B862BC-F117-4409-A5C9-54920A6CFCB7}"/>
    <dgm:cxn modelId="{ABD93697-FD6C-49CA-AE2F-58C691C9E7F0}" srcId="{929DA6A5-C476-44C1-B63A-AEB606B2A6AC}" destId="{EEB1F32B-24BA-4820-ACF5-46600A824BFE}" srcOrd="2" destOrd="0" parTransId="{F89DE1FA-52C6-4FC8-A788-6CEBCF428903}" sibTransId="{9D449CC0-A8BB-4681-9553-652ED520AE21}"/>
    <dgm:cxn modelId="{C0E34B6D-FC2B-4265-BDF0-9845CB9277AD}" type="presOf" srcId="{F89DE1FA-52C6-4FC8-A788-6CEBCF428903}" destId="{B4A2CEA1-4CE8-4F6C-9DE1-99427A0FF6B2}" srcOrd="0" destOrd="0" presId="urn:microsoft.com/office/officeart/2005/8/layout/hierarchy2"/>
    <dgm:cxn modelId="{83BE6E88-A768-4E3D-A4E0-87B3C3B0C469}" type="presOf" srcId="{F8FF2C0F-DACB-494C-BA12-D7B571760D1C}" destId="{DB543F60-1A19-4A17-9FBB-43782C507304}" srcOrd="1" destOrd="0" presId="urn:microsoft.com/office/officeart/2005/8/layout/hierarchy2"/>
    <dgm:cxn modelId="{D52743D2-EECA-4EE0-A085-C343BCC3AADA}" type="presOf" srcId="{FB6CFC5B-E028-4EA0-BE42-2B0AA569CDDA}" destId="{E50ED7E2-C70A-44CB-AD5F-01E1711C17C3}" srcOrd="0" destOrd="0" presId="urn:microsoft.com/office/officeart/2005/8/layout/hierarchy2"/>
    <dgm:cxn modelId="{F645F18B-2422-4BA5-BE1A-219DDE313746}" type="presOf" srcId="{7961B34D-AA2C-4068-956C-25802DA6F4D3}" destId="{89CF237C-186C-4530-8C61-D149EF66CE0F}" srcOrd="1" destOrd="0" presId="urn:microsoft.com/office/officeart/2005/8/layout/hierarchy2"/>
    <dgm:cxn modelId="{29D9928C-9ECD-4FD8-8538-A192A1D4828D}" type="presOf" srcId="{99DAACE6-7489-4EF8-AD85-534EC9478BA7}" destId="{AAF8F29B-5E13-428A-A716-9256886771AE}" srcOrd="0" destOrd="0" presId="urn:microsoft.com/office/officeart/2005/8/layout/hierarchy2"/>
    <dgm:cxn modelId="{CCF1F035-8840-48CA-BA08-F6D07B64124A}" type="presOf" srcId="{F89DE1FA-52C6-4FC8-A788-6CEBCF428903}" destId="{D0C9C88B-ADFA-45D3-B677-341E0C0489D4}" srcOrd="1" destOrd="0" presId="urn:microsoft.com/office/officeart/2005/8/layout/hierarchy2"/>
    <dgm:cxn modelId="{6BBF75E7-873A-4106-BB72-360E10FE9DA2}" srcId="{929DA6A5-C476-44C1-B63A-AEB606B2A6AC}" destId="{FB6CFC5B-E028-4EA0-BE42-2B0AA569CDDA}" srcOrd="1" destOrd="0" parTransId="{F8FF2C0F-DACB-494C-BA12-D7B571760D1C}" sibTransId="{B2C21388-FF45-4C77-B23B-A463FEAECE3A}"/>
    <dgm:cxn modelId="{243E6615-63F4-48DE-9D72-86C65385A8DD}" type="presOf" srcId="{929DA6A5-C476-44C1-B63A-AEB606B2A6AC}" destId="{A5CDB219-7BC1-4260-9737-C3AB1F7945D5}" srcOrd="0" destOrd="0" presId="urn:microsoft.com/office/officeart/2005/8/layout/hierarchy2"/>
    <dgm:cxn modelId="{390AD093-2109-46A6-9DCF-BE0E63B41B36}" type="presOf" srcId="{F8FF2C0F-DACB-494C-BA12-D7B571760D1C}" destId="{B6846C92-B527-4C9D-97F3-68B7F311E141}" srcOrd="0" destOrd="0" presId="urn:microsoft.com/office/officeart/2005/8/layout/hierarchy2"/>
    <dgm:cxn modelId="{45E3DA9D-2CF1-4458-B16A-27AA05C67033}" srcId="{B5FAF94A-4E8B-461B-89F1-CE234A2CA98E}" destId="{929DA6A5-C476-44C1-B63A-AEB606B2A6AC}" srcOrd="0" destOrd="0" parTransId="{1DE95B4A-22FC-42EE-9103-68C0658E081B}" sibTransId="{C662D2B9-6B25-4F91-B643-39E87562442D}"/>
    <dgm:cxn modelId="{82DB833E-D181-472D-B096-B72D81C55359}" type="presParOf" srcId="{45CC5267-5C4A-42BE-8DBA-92F323C03081}" destId="{A36840C3-E072-424C-AB0F-E9E789614F0D}" srcOrd="0" destOrd="0" presId="urn:microsoft.com/office/officeart/2005/8/layout/hierarchy2"/>
    <dgm:cxn modelId="{AA56ED60-67DB-43D4-9404-FCE336EF0FFF}" type="presParOf" srcId="{A36840C3-E072-424C-AB0F-E9E789614F0D}" destId="{A5CDB219-7BC1-4260-9737-C3AB1F7945D5}" srcOrd="0" destOrd="0" presId="urn:microsoft.com/office/officeart/2005/8/layout/hierarchy2"/>
    <dgm:cxn modelId="{1873340F-7094-43D0-B65F-4C7E8AD87EB6}" type="presParOf" srcId="{A36840C3-E072-424C-AB0F-E9E789614F0D}" destId="{A2A9E192-F1F5-4077-BE4A-3C047B28ECE2}" srcOrd="1" destOrd="0" presId="urn:microsoft.com/office/officeart/2005/8/layout/hierarchy2"/>
    <dgm:cxn modelId="{36CC830E-FA3E-415C-ACF4-DBAFDC81C00D}" type="presParOf" srcId="{A2A9E192-F1F5-4077-BE4A-3C047B28ECE2}" destId="{5B9753CE-5252-4EBA-97A6-17004544F0A2}" srcOrd="0" destOrd="0" presId="urn:microsoft.com/office/officeart/2005/8/layout/hierarchy2"/>
    <dgm:cxn modelId="{590C757F-2D95-4887-B269-E2151FBABC32}" type="presParOf" srcId="{5B9753CE-5252-4EBA-97A6-17004544F0A2}" destId="{89CF237C-186C-4530-8C61-D149EF66CE0F}" srcOrd="0" destOrd="0" presId="urn:microsoft.com/office/officeart/2005/8/layout/hierarchy2"/>
    <dgm:cxn modelId="{6360EE6C-CBA3-4C37-8BD6-EDCDFFD125F1}" type="presParOf" srcId="{A2A9E192-F1F5-4077-BE4A-3C047B28ECE2}" destId="{522D4A31-A337-4C9B-A620-62D3C87E1B71}" srcOrd="1" destOrd="0" presId="urn:microsoft.com/office/officeart/2005/8/layout/hierarchy2"/>
    <dgm:cxn modelId="{7612C42B-C8C9-45EE-BBC6-ABCFA7BBC638}" type="presParOf" srcId="{522D4A31-A337-4C9B-A620-62D3C87E1B71}" destId="{AAF8F29B-5E13-428A-A716-9256886771AE}" srcOrd="0" destOrd="0" presId="urn:microsoft.com/office/officeart/2005/8/layout/hierarchy2"/>
    <dgm:cxn modelId="{CA35A344-EB05-4ACE-850C-2E6DD744B155}" type="presParOf" srcId="{522D4A31-A337-4C9B-A620-62D3C87E1B71}" destId="{7E2FF3D7-BA77-4E31-89BF-0D22A78786A6}" srcOrd="1" destOrd="0" presId="urn:microsoft.com/office/officeart/2005/8/layout/hierarchy2"/>
    <dgm:cxn modelId="{B8867E4E-6762-464D-ACBE-DC3882E5EF15}" type="presParOf" srcId="{A2A9E192-F1F5-4077-BE4A-3C047B28ECE2}" destId="{B6846C92-B527-4C9D-97F3-68B7F311E141}" srcOrd="2" destOrd="0" presId="urn:microsoft.com/office/officeart/2005/8/layout/hierarchy2"/>
    <dgm:cxn modelId="{186BC631-59AB-422D-B5E9-E57687545526}" type="presParOf" srcId="{B6846C92-B527-4C9D-97F3-68B7F311E141}" destId="{DB543F60-1A19-4A17-9FBB-43782C507304}" srcOrd="0" destOrd="0" presId="urn:microsoft.com/office/officeart/2005/8/layout/hierarchy2"/>
    <dgm:cxn modelId="{A57AF810-13FC-469F-8E5A-D057A14C8D8F}" type="presParOf" srcId="{A2A9E192-F1F5-4077-BE4A-3C047B28ECE2}" destId="{86792115-FA56-4E3A-8001-11271A433146}" srcOrd="3" destOrd="0" presId="urn:microsoft.com/office/officeart/2005/8/layout/hierarchy2"/>
    <dgm:cxn modelId="{9362761B-0E6D-4296-A315-CF9BBE343141}" type="presParOf" srcId="{86792115-FA56-4E3A-8001-11271A433146}" destId="{E50ED7E2-C70A-44CB-AD5F-01E1711C17C3}" srcOrd="0" destOrd="0" presId="urn:microsoft.com/office/officeart/2005/8/layout/hierarchy2"/>
    <dgm:cxn modelId="{F723281F-9881-4331-898B-F86BE86B08C3}" type="presParOf" srcId="{86792115-FA56-4E3A-8001-11271A433146}" destId="{F589F3C9-6E0B-4ADE-B0D9-F64942EA1228}" srcOrd="1" destOrd="0" presId="urn:microsoft.com/office/officeart/2005/8/layout/hierarchy2"/>
    <dgm:cxn modelId="{5FFBC1F9-6A71-4838-8522-6CD0DB9387CF}" type="presParOf" srcId="{A2A9E192-F1F5-4077-BE4A-3C047B28ECE2}" destId="{B4A2CEA1-4CE8-4F6C-9DE1-99427A0FF6B2}" srcOrd="4" destOrd="0" presId="urn:microsoft.com/office/officeart/2005/8/layout/hierarchy2"/>
    <dgm:cxn modelId="{96EFE26D-E441-4FA6-BB78-B49B38B5F13B}" type="presParOf" srcId="{B4A2CEA1-4CE8-4F6C-9DE1-99427A0FF6B2}" destId="{D0C9C88B-ADFA-45D3-B677-341E0C0489D4}" srcOrd="0" destOrd="0" presId="urn:microsoft.com/office/officeart/2005/8/layout/hierarchy2"/>
    <dgm:cxn modelId="{524298AD-3B76-4B7D-B268-33BAED5D0B9E}" type="presParOf" srcId="{A2A9E192-F1F5-4077-BE4A-3C047B28ECE2}" destId="{BF562D13-FCCC-4917-A93E-973BA0351E26}" srcOrd="5" destOrd="0" presId="urn:microsoft.com/office/officeart/2005/8/layout/hierarchy2"/>
    <dgm:cxn modelId="{E3F6ABB9-C35C-4578-AA80-2CADB81EB631}" type="presParOf" srcId="{BF562D13-FCCC-4917-A93E-973BA0351E26}" destId="{1924712B-3A93-4027-91BD-72052C19249C}" srcOrd="0" destOrd="0" presId="urn:microsoft.com/office/officeart/2005/8/layout/hierarchy2"/>
    <dgm:cxn modelId="{BF0C9F22-83A9-4C34-9939-52A19FF7066E}" type="presParOf" srcId="{BF562D13-FCCC-4917-A93E-973BA0351E26}" destId="{A59FB40C-D73C-4BC9-849D-F80C24DD78E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244273-7FE1-4535-9E29-95D0FAD95A7D}" type="doc">
      <dgm:prSet loTypeId="urn:microsoft.com/office/officeart/2005/8/layout/hProcess7" loCatId="list" qsTypeId="urn:microsoft.com/office/officeart/2005/8/quickstyle/3d3" qsCatId="3D" csTypeId="urn:microsoft.com/office/officeart/2005/8/colors/accent1_2" csCatId="accent1" phldr="1"/>
      <dgm:spPr/>
      <dgm:t>
        <a:bodyPr/>
        <a:lstStyle/>
        <a:p>
          <a:endParaRPr lang="es-MX"/>
        </a:p>
      </dgm:t>
    </dgm:pt>
    <dgm:pt modelId="{5603A2E0-6FF2-48DC-9FAD-B9C378E7B140}">
      <dgm:prSet phldrT="[Texto]"/>
      <dgm:spPr>
        <a:solidFill>
          <a:schemeClr val="accent4">
            <a:lumMod val="75000"/>
          </a:schemeClr>
        </a:solidFill>
      </dgm:spPr>
      <dgm:t>
        <a:bodyPr/>
        <a:lstStyle/>
        <a:p>
          <a:r>
            <a:rPr lang="es-MX" dirty="0" smtClean="0">
              <a:solidFill>
                <a:schemeClr val="accent6">
                  <a:lumMod val="75000"/>
                </a:schemeClr>
              </a:solidFill>
            </a:rPr>
            <a:t>I</a:t>
          </a:r>
          <a:endParaRPr lang="es-MX" dirty="0">
            <a:solidFill>
              <a:schemeClr val="accent6">
                <a:lumMod val="75000"/>
              </a:schemeClr>
            </a:solidFill>
          </a:endParaRPr>
        </a:p>
      </dgm:t>
    </dgm:pt>
    <dgm:pt modelId="{C2EB1AEE-F307-47D5-BC9D-AC6FCE77BD2F}" type="parTrans" cxnId="{D472B208-591B-4324-9C0C-3DF554BA9AB5}">
      <dgm:prSet/>
      <dgm:spPr/>
      <dgm:t>
        <a:bodyPr/>
        <a:lstStyle/>
        <a:p>
          <a:endParaRPr lang="es-MX"/>
        </a:p>
      </dgm:t>
    </dgm:pt>
    <dgm:pt modelId="{273328F6-0F98-42AC-B1A4-CD09FB970225}" type="sibTrans" cxnId="{D472B208-591B-4324-9C0C-3DF554BA9AB5}">
      <dgm:prSet/>
      <dgm:spPr/>
      <dgm:t>
        <a:bodyPr/>
        <a:lstStyle/>
        <a:p>
          <a:endParaRPr lang="es-MX"/>
        </a:p>
      </dgm:t>
    </dgm:pt>
    <dgm:pt modelId="{6493B95C-21C2-44F7-AAD2-D5FA4FCFAA21}">
      <dgm:prSet phldrT="[Texto]"/>
      <dgm:spPr/>
      <dgm:t>
        <a:bodyPr/>
        <a:lstStyle/>
        <a:p>
          <a:r>
            <a:rPr lang="es-MX" dirty="0" smtClean="0"/>
            <a:t>Contenga datos personales;</a:t>
          </a:r>
          <a:endParaRPr lang="es-MX" dirty="0"/>
        </a:p>
      </dgm:t>
    </dgm:pt>
    <dgm:pt modelId="{03FCE1CE-9A56-4C92-9115-786F60140B45}" type="parTrans" cxnId="{04A42732-56EE-4BB0-8BA0-0960CE7CFD27}">
      <dgm:prSet/>
      <dgm:spPr/>
      <dgm:t>
        <a:bodyPr/>
        <a:lstStyle/>
        <a:p>
          <a:endParaRPr lang="es-MX"/>
        </a:p>
      </dgm:t>
    </dgm:pt>
    <dgm:pt modelId="{C1077212-6C26-427C-9BE4-7226D17B4D55}" type="sibTrans" cxnId="{04A42732-56EE-4BB0-8BA0-0960CE7CFD27}">
      <dgm:prSet/>
      <dgm:spPr/>
      <dgm:t>
        <a:bodyPr/>
        <a:lstStyle/>
        <a:p>
          <a:endParaRPr lang="es-MX"/>
        </a:p>
      </dgm:t>
    </dgm:pt>
    <dgm:pt modelId="{DD7DD230-844C-4401-B633-0F9638BB94DD}">
      <dgm:prSet phldrT="[Texto]"/>
      <dgm:spPr/>
      <dgm:t>
        <a:bodyPr/>
        <a:lstStyle/>
        <a:p>
          <a:r>
            <a:rPr lang="es-MX" dirty="0" smtClean="0">
              <a:solidFill>
                <a:schemeClr val="accent6">
                  <a:lumMod val="75000"/>
                </a:schemeClr>
              </a:solidFill>
            </a:rPr>
            <a:t>II</a:t>
          </a:r>
          <a:endParaRPr lang="es-MX" dirty="0">
            <a:solidFill>
              <a:schemeClr val="accent6">
                <a:lumMod val="75000"/>
              </a:schemeClr>
            </a:solidFill>
          </a:endParaRPr>
        </a:p>
      </dgm:t>
    </dgm:pt>
    <dgm:pt modelId="{C835549A-1509-4C33-9D0B-336293BB7BAC}" type="parTrans" cxnId="{A9196AED-87C3-4984-AEA7-DF105BCE89C2}">
      <dgm:prSet/>
      <dgm:spPr/>
      <dgm:t>
        <a:bodyPr/>
        <a:lstStyle/>
        <a:p>
          <a:endParaRPr lang="es-MX"/>
        </a:p>
      </dgm:t>
    </dgm:pt>
    <dgm:pt modelId="{513834B6-9383-4406-A72A-5395795C2F5C}" type="sibTrans" cxnId="{A9196AED-87C3-4984-AEA7-DF105BCE89C2}">
      <dgm:prSet/>
      <dgm:spPr/>
      <dgm:t>
        <a:bodyPr/>
        <a:lstStyle/>
        <a:p>
          <a:endParaRPr lang="es-MX"/>
        </a:p>
      </dgm:t>
    </dgm:pt>
    <dgm:pt modelId="{03EC06B3-05D9-4457-8D17-D486C6BAA24B}">
      <dgm:prSet phldrT="[Texto]"/>
      <dgm:spPr/>
      <dgm:t>
        <a:bodyPr/>
        <a:lstStyle/>
        <a:p>
          <a:r>
            <a:rPr lang="es-MX" dirty="0" smtClean="0"/>
            <a:t>Así lo consideren las disposiciones legales</a:t>
          </a:r>
          <a:endParaRPr lang="es-MX" dirty="0"/>
        </a:p>
      </dgm:t>
    </dgm:pt>
    <dgm:pt modelId="{3BD157C4-AAAF-45F2-A953-356598A0BEE8}" type="parTrans" cxnId="{2ECB8940-93DA-4A65-B55B-EAE3C8B0021C}">
      <dgm:prSet/>
      <dgm:spPr/>
      <dgm:t>
        <a:bodyPr/>
        <a:lstStyle/>
        <a:p>
          <a:endParaRPr lang="es-MX"/>
        </a:p>
      </dgm:t>
    </dgm:pt>
    <dgm:pt modelId="{9D84FE43-2B80-46FC-9C39-44E8B79B30E2}" type="sibTrans" cxnId="{2ECB8940-93DA-4A65-B55B-EAE3C8B0021C}">
      <dgm:prSet/>
      <dgm:spPr/>
      <dgm:t>
        <a:bodyPr/>
        <a:lstStyle/>
        <a:p>
          <a:endParaRPr lang="es-MX"/>
        </a:p>
      </dgm:t>
    </dgm:pt>
    <dgm:pt modelId="{90C32A9C-2C07-4D11-B210-8DB96ADE8AA3}">
      <dgm:prSet phldrT="[Texto]"/>
      <dgm:spPr/>
      <dgm:t>
        <a:bodyPr/>
        <a:lstStyle/>
        <a:p>
          <a:r>
            <a:rPr lang="es-MX" dirty="0" smtClean="0">
              <a:solidFill>
                <a:schemeClr val="accent6">
                  <a:lumMod val="75000"/>
                </a:schemeClr>
              </a:solidFill>
            </a:rPr>
            <a:t>III</a:t>
          </a:r>
          <a:endParaRPr lang="es-MX" dirty="0">
            <a:solidFill>
              <a:schemeClr val="accent6">
                <a:lumMod val="75000"/>
              </a:schemeClr>
            </a:solidFill>
          </a:endParaRPr>
        </a:p>
      </dgm:t>
    </dgm:pt>
    <dgm:pt modelId="{D67B48B9-EC67-4104-BB8C-B87055278819}" type="parTrans" cxnId="{EC872F9D-CD98-4B95-A8AD-55088CFBE6B1}">
      <dgm:prSet/>
      <dgm:spPr/>
      <dgm:t>
        <a:bodyPr/>
        <a:lstStyle/>
        <a:p>
          <a:endParaRPr lang="es-MX"/>
        </a:p>
      </dgm:t>
    </dgm:pt>
    <dgm:pt modelId="{700F06D3-AA21-4A06-87C7-E4FD18EA8E1B}" type="sibTrans" cxnId="{EC872F9D-CD98-4B95-A8AD-55088CFBE6B1}">
      <dgm:prSet/>
      <dgm:spPr/>
      <dgm:t>
        <a:bodyPr/>
        <a:lstStyle/>
        <a:p>
          <a:endParaRPr lang="es-MX"/>
        </a:p>
      </dgm:t>
    </dgm:pt>
    <dgm:pt modelId="{BFD4CAC1-542E-43CA-A5F6-CAE6EA844148}">
      <dgm:prSet phldrT="[Texto]"/>
      <dgm:spPr/>
      <dgm:t>
        <a:bodyPr/>
        <a:lstStyle/>
        <a:p>
          <a:r>
            <a:rPr lang="es-MX" dirty="0" smtClean="0"/>
            <a:t>Se entregue  los sujetos obligados bajo promesa de secrecía.</a:t>
          </a:r>
          <a:endParaRPr lang="es-MX" dirty="0"/>
        </a:p>
      </dgm:t>
    </dgm:pt>
    <dgm:pt modelId="{F0F63F0F-0B23-4D7F-9C1B-DF4F53AFB103}" type="parTrans" cxnId="{5E8A897F-0F8D-457B-957B-76346A5093FA}">
      <dgm:prSet/>
      <dgm:spPr/>
      <dgm:t>
        <a:bodyPr/>
        <a:lstStyle/>
        <a:p>
          <a:endParaRPr lang="es-MX"/>
        </a:p>
      </dgm:t>
    </dgm:pt>
    <dgm:pt modelId="{867ACD60-6D7D-4F7B-9E0C-776D1DB38574}" type="sibTrans" cxnId="{5E8A897F-0F8D-457B-957B-76346A5093FA}">
      <dgm:prSet/>
      <dgm:spPr/>
      <dgm:t>
        <a:bodyPr/>
        <a:lstStyle/>
        <a:p>
          <a:endParaRPr lang="es-MX"/>
        </a:p>
      </dgm:t>
    </dgm:pt>
    <dgm:pt modelId="{3CACF884-892E-4D98-A6F4-5D2551618D75}" type="pres">
      <dgm:prSet presAssocID="{57244273-7FE1-4535-9E29-95D0FAD95A7D}" presName="Name0" presStyleCnt="0">
        <dgm:presLayoutVars>
          <dgm:dir/>
          <dgm:animLvl val="lvl"/>
          <dgm:resizeHandles val="exact"/>
        </dgm:presLayoutVars>
      </dgm:prSet>
      <dgm:spPr/>
      <dgm:t>
        <a:bodyPr/>
        <a:lstStyle/>
        <a:p>
          <a:endParaRPr lang="es-MX"/>
        </a:p>
      </dgm:t>
    </dgm:pt>
    <dgm:pt modelId="{F4FBF719-6389-40EB-AB9A-57305967D828}" type="pres">
      <dgm:prSet presAssocID="{5603A2E0-6FF2-48DC-9FAD-B9C378E7B140}" presName="compositeNode" presStyleCnt="0">
        <dgm:presLayoutVars>
          <dgm:bulletEnabled val="1"/>
        </dgm:presLayoutVars>
      </dgm:prSet>
      <dgm:spPr/>
    </dgm:pt>
    <dgm:pt modelId="{CD5D21FA-FE74-480E-82C4-E722C046079F}" type="pres">
      <dgm:prSet presAssocID="{5603A2E0-6FF2-48DC-9FAD-B9C378E7B140}" presName="bgRect" presStyleLbl="node1" presStyleIdx="0" presStyleCnt="3"/>
      <dgm:spPr/>
      <dgm:t>
        <a:bodyPr/>
        <a:lstStyle/>
        <a:p>
          <a:endParaRPr lang="es-MX"/>
        </a:p>
      </dgm:t>
    </dgm:pt>
    <dgm:pt modelId="{EF88D9D5-BE7A-4169-B6CF-B9B1BBCC9497}" type="pres">
      <dgm:prSet presAssocID="{5603A2E0-6FF2-48DC-9FAD-B9C378E7B140}" presName="parentNode" presStyleLbl="node1" presStyleIdx="0" presStyleCnt="3">
        <dgm:presLayoutVars>
          <dgm:chMax val="0"/>
          <dgm:bulletEnabled val="1"/>
        </dgm:presLayoutVars>
      </dgm:prSet>
      <dgm:spPr/>
      <dgm:t>
        <a:bodyPr/>
        <a:lstStyle/>
        <a:p>
          <a:endParaRPr lang="es-MX"/>
        </a:p>
      </dgm:t>
    </dgm:pt>
    <dgm:pt modelId="{A549E6FC-4DB6-4194-9A2B-0111504170FB}" type="pres">
      <dgm:prSet presAssocID="{5603A2E0-6FF2-48DC-9FAD-B9C378E7B140}" presName="childNode" presStyleLbl="node1" presStyleIdx="0" presStyleCnt="3">
        <dgm:presLayoutVars>
          <dgm:bulletEnabled val="1"/>
        </dgm:presLayoutVars>
      </dgm:prSet>
      <dgm:spPr/>
      <dgm:t>
        <a:bodyPr/>
        <a:lstStyle/>
        <a:p>
          <a:endParaRPr lang="es-MX"/>
        </a:p>
      </dgm:t>
    </dgm:pt>
    <dgm:pt modelId="{23C4F752-5368-486C-B2B2-5FAB5F44AD8D}" type="pres">
      <dgm:prSet presAssocID="{273328F6-0F98-42AC-B1A4-CD09FB970225}" presName="hSp" presStyleCnt="0"/>
      <dgm:spPr/>
    </dgm:pt>
    <dgm:pt modelId="{F0AB313D-A8B5-4F03-B49F-863F3DC3D764}" type="pres">
      <dgm:prSet presAssocID="{273328F6-0F98-42AC-B1A4-CD09FB970225}" presName="vProcSp" presStyleCnt="0"/>
      <dgm:spPr/>
    </dgm:pt>
    <dgm:pt modelId="{BE9A6D64-0854-49F7-81BA-8FC0F25A79AB}" type="pres">
      <dgm:prSet presAssocID="{273328F6-0F98-42AC-B1A4-CD09FB970225}" presName="vSp1" presStyleCnt="0"/>
      <dgm:spPr/>
    </dgm:pt>
    <dgm:pt modelId="{75C4BDA3-1CE0-4F17-A8C7-6FA3AC15ACB4}" type="pres">
      <dgm:prSet presAssocID="{273328F6-0F98-42AC-B1A4-CD09FB970225}" presName="simulatedConn" presStyleLbl="solidFgAcc1" presStyleIdx="0" presStyleCnt="2"/>
      <dgm:spPr/>
    </dgm:pt>
    <dgm:pt modelId="{48A1966A-0B8B-438D-835C-A01B01612D21}" type="pres">
      <dgm:prSet presAssocID="{273328F6-0F98-42AC-B1A4-CD09FB970225}" presName="vSp2" presStyleCnt="0"/>
      <dgm:spPr/>
    </dgm:pt>
    <dgm:pt modelId="{6915BE48-E35A-4BFC-9318-1FA654DFA281}" type="pres">
      <dgm:prSet presAssocID="{273328F6-0F98-42AC-B1A4-CD09FB970225}" presName="sibTrans" presStyleCnt="0"/>
      <dgm:spPr/>
    </dgm:pt>
    <dgm:pt modelId="{3730767B-16F4-4DCA-A689-E3D4E7683773}" type="pres">
      <dgm:prSet presAssocID="{DD7DD230-844C-4401-B633-0F9638BB94DD}" presName="compositeNode" presStyleCnt="0">
        <dgm:presLayoutVars>
          <dgm:bulletEnabled val="1"/>
        </dgm:presLayoutVars>
      </dgm:prSet>
      <dgm:spPr/>
    </dgm:pt>
    <dgm:pt modelId="{0B1A3BE3-A2F2-47E1-A69E-97BADA2871E2}" type="pres">
      <dgm:prSet presAssocID="{DD7DD230-844C-4401-B633-0F9638BB94DD}" presName="bgRect" presStyleLbl="node1" presStyleIdx="1" presStyleCnt="3"/>
      <dgm:spPr/>
      <dgm:t>
        <a:bodyPr/>
        <a:lstStyle/>
        <a:p>
          <a:endParaRPr lang="es-MX"/>
        </a:p>
      </dgm:t>
    </dgm:pt>
    <dgm:pt modelId="{A314745F-8E2E-46C1-8911-2813A734247B}" type="pres">
      <dgm:prSet presAssocID="{DD7DD230-844C-4401-B633-0F9638BB94DD}" presName="parentNode" presStyleLbl="node1" presStyleIdx="1" presStyleCnt="3">
        <dgm:presLayoutVars>
          <dgm:chMax val="0"/>
          <dgm:bulletEnabled val="1"/>
        </dgm:presLayoutVars>
      </dgm:prSet>
      <dgm:spPr/>
      <dgm:t>
        <a:bodyPr/>
        <a:lstStyle/>
        <a:p>
          <a:endParaRPr lang="es-MX"/>
        </a:p>
      </dgm:t>
    </dgm:pt>
    <dgm:pt modelId="{41BCAF41-D162-4CEF-A679-3A45CDCD6269}" type="pres">
      <dgm:prSet presAssocID="{DD7DD230-844C-4401-B633-0F9638BB94DD}" presName="childNode" presStyleLbl="node1" presStyleIdx="1" presStyleCnt="3">
        <dgm:presLayoutVars>
          <dgm:bulletEnabled val="1"/>
        </dgm:presLayoutVars>
      </dgm:prSet>
      <dgm:spPr/>
      <dgm:t>
        <a:bodyPr/>
        <a:lstStyle/>
        <a:p>
          <a:endParaRPr lang="es-MX"/>
        </a:p>
      </dgm:t>
    </dgm:pt>
    <dgm:pt modelId="{4B779C9D-6295-49D8-A58D-92F299216E4A}" type="pres">
      <dgm:prSet presAssocID="{513834B6-9383-4406-A72A-5395795C2F5C}" presName="hSp" presStyleCnt="0"/>
      <dgm:spPr/>
    </dgm:pt>
    <dgm:pt modelId="{62076719-A0D7-4820-B61D-4A4751BD35DD}" type="pres">
      <dgm:prSet presAssocID="{513834B6-9383-4406-A72A-5395795C2F5C}" presName="vProcSp" presStyleCnt="0"/>
      <dgm:spPr/>
    </dgm:pt>
    <dgm:pt modelId="{AF63D095-8B2D-45C7-B5DA-688834DBBBED}" type="pres">
      <dgm:prSet presAssocID="{513834B6-9383-4406-A72A-5395795C2F5C}" presName="vSp1" presStyleCnt="0"/>
      <dgm:spPr/>
    </dgm:pt>
    <dgm:pt modelId="{739743A6-D02E-4106-838F-C4EC0F604478}" type="pres">
      <dgm:prSet presAssocID="{513834B6-9383-4406-A72A-5395795C2F5C}" presName="simulatedConn" presStyleLbl="solidFgAcc1" presStyleIdx="1" presStyleCnt="2"/>
      <dgm:spPr/>
    </dgm:pt>
    <dgm:pt modelId="{0699F026-F2AB-4CE0-9F71-389918E32596}" type="pres">
      <dgm:prSet presAssocID="{513834B6-9383-4406-A72A-5395795C2F5C}" presName="vSp2" presStyleCnt="0"/>
      <dgm:spPr/>
    </dgm:pt>
    <dgm:pt modelId="{24380849-3C7F-4568-9EF0-39EF1702D307}" type="pres">
      <dgm:prSet presAssocID="{513834B6-9383-4406-A72A-5395795C2F5C}" presName="sibTrans" presStyleCnt="0"/>
      <dgm:spPr/>
    </dgm:pt>
    <dgm:pt modelId="{0F4F2528-2885-4E7F-BBB3-88D5AE087611}" type="pres">
      <dgm:prSet presAssocID="{90C32A9C-2C07-4D11-B210-8DB96ADE8AA3}" presName="compositeNode" presStyleCnt="0">
        <dgm:presLayoutVars>
          <dgm:bulletEnabled val="1"/>
        </dgm:presLayoutVars>
      </dgm:prSet>
      <dgm:spPr/>
    </dgm:pt>
    <dgm:pt modelId="{BDE4F66D-BDB4-413C-98C1-7D4A79A2B4CC}" type="pres">
      <dgm:prSet presAssocID="{90C32A9C-2C07-4D11-B210-8DB96ADE8AA3}" presName="bgRect" presStyleLbl="node1" presStyleIdx="2" presStyleCnt="3"/>
      <dgm:spPr/>
      <dgm:t>
        <a:bodyPr/>
        <a:lstStyle/>
        <a:p>
          <a:endParaRPr lang="es-MX"/>
        </a:p>
      </dgm:t>
    </dgm:pt>
    <dgm:pt modelId="{EFBA0959-DBFA-4682-9384-E2FB293E4889}" type="pres">
      <dgm:prSet presAssocID="{90C32A9C-2C07-4D11-B210-8DB96ADE8AA3}" presName="parentNode" presStyleLbl="node1" presStyleIdx="2" presStyleCnt="3">
        <dgm:presLayoutVars>
          <dgm:chMax val="0"/>
          <dgm:bulletEnabled val="1"/>
        </dgm:presLayoutVars>
      </dgm:prSet>
      <dgm:spPr/>
      <dgm:t>
        <a:bodyPr/>
        <a:lstStyle/>
        <a:p>
          <a:endParaRPr lang="es-MX"/>
        </a:p>
      </dgm:t>
    </dgm:pt>
    <dgm:pt modelId="{CAB30689-0BFF-4A62-BD69-C43E14F32DE3}" type="pres">
      <dgm:prSet presAssocID="{90C32A9C-2C07-4D11-B210-8DB96ADE8AA3}" presName="childNode" presStyleLbl="node1" presStyleIdx="2" presStyleCnt="3">
        <dgm:presLayoutVars>
          <dgm:bulletEnabled val="1"/>
        </dgm:presLayoutVars>
      </dgm:prSet>
      <dgm:spPr/>
      <dgm:t>
        <a:bodyPr/>
        <a:lstStyle/>
        <a:p>
          <a:endParaRPr lang="es-MX"/>
        </a:p>
      </dgm:t>
    </dgm:pt>
  </dgm:ptLst>
  <dgm:cxnLst>
    <dgm:cxn modelId="{F60D5B24-EAE4-4F91-9DB6-588F25BECEB0}" type="presOf" srcId="{BFD4CAC1-542E-43CA-A5F6-CAE6EA844148}" destId="{CAB30689-0BFF-4A62-BD69-C43E14F32DE3}" srcOrd="0" destOrd="0" presId="urn:microsoft.com/office/officeart/2005/8/layout/hProcess7"/>
    <dgm:cxn modelId="{D472B208-591B-4324-9C0C-3DF554BA9AB5}" srcId="{57244273-7FE1-4535-9E29-95D0FAD95A7D}" destId="{5603A2E0-6FF2-48DC-9FAD-B9C378E7B140}" srcOrd="0" destOrd="0" parTransId="{C2EB1AEE-F307-47D5-BC9D-AC6FCE77BD2F}" sibTransId="{273328F6-0F98-42AC-B1A4-CD09FB970225}"/>
    <dgm:cxn modelId="{707E12AD-C2BB-4FD3-BE74-D86A784D286E}" type="presOf" srcId="{DD7DD230-844C-4401-B633-0F9638BB94DD}" destId="{A314745F-8E2E-46C1-8911-2813A734247B}" srcOrd="1" destOrd="0" presId="urn:microsoft.com/office/officeart/2005/8/layout/hProcess7"/>
    <dgm:cxn modelId="{EC872F9D-CD98-4B95-A8AD-55088CFBE6B1}" srcId="{57244273-7FE1-4535-9E29-95D0FAD95A7D}" destId="{90C32A9C-2C07-4D11-B210-8DB96ADE8AA3}" srcOrd="2" destOrd="0" parTransId="{D67B48B9-EC67-4104-BB8C-B87055278819}" sibTransId="{700F06D3-AA21-4A06-87C7-E4FD18EA8E1B}"/>
    <dgm:cxn modelId="{9F06614B-D103-4782-9086-2DD4C23492A9}" type="presOf" srcId="{5603A2E0-6FF2-48DC-9FAD-B9C378E7B140}" destId="{EF88D9D5-BE7A-4169-B6CF-B9B1BBCC9497}" srcOrd="1" destOrd="0" presId="urn:microsoft.com/office/officeart/2005/8/layout/hProcess7"/>
    <dgm:cxn modelId="{E5CF3B42-1BD3-410A-9BF0-594E7E91527C}" type="presOf" srcId="{03EC06B3-05D9-4457-8D17-D486C6BAA24B}" destId="{41BCAF41-D162-4CEF-A679-3A45CDCD6269}" srcOrd="0" destOrd="0" presId="urn:microsoft.com/office/officeart/2005/8/layout/hProcess7"/>
    <dgm:cxn modelId="{2ECB8940-93DA-4A65-B55B-EAE3C8B0021C}" srcId="{DD7DD230-844C-4401-B633-0F9638BB94DD}" destId="{03EC06B3-05D9-4457-8D17-D486C6BAA24B}" srcOrd="0" destOrd="0" parTransId="{3BD157C4-AAAF-45F2-A953-356598A0BEE8}" sibTransId="{9D84FE43-2B80-46FC-9C39-44E8B79B30E2}"/>
    <dgm:cxn modelId="{A9196AED-87C3-4984-AEA7-DF105BCE89C2}" srcId="{57244273-7FE1-4535-9E29-95D0FAD95A7D}" destId="{DD7DD230-844C-4401-B633-0F9638BB94DD}" srcOrd="1" destOrd="0" parTransId="{C835549A-1509-4C33-9D0B-336293BB7BAC}" sibTransId="{513834B6-9383-4406-A72A-5395795C2F5C}"/>
    <dgm:cxn modelId="{3FA5E0EE-1803-48CE-B14C-34CFE4FE0FEE}" type="presOf" srcId="{DD7DD230-844C-4401-B633-0F9638BB94DD}" destId="{0B1A3BE3-A2F2-47E1-A69E-97BADA2871E2}" srcOrd="0" destOrd="0" presId="urn:microsoft.com/office/officeart/2005/8/layout/hProcess7"/>
    <dgm:cxn modelId="{5491C706-AE34-4BC4-A194-A3682A33CBF7}" type="presOf" srcId="{6493B95C-21C2-44F7-AAD2-D5FA4FCFAA21}" destId="{A549E6FC-4DB6-4194-9A2B-0111504170FB}" srcOrd="0" destOrd="0" presId="urn:microsoft.com/office/officeart/2005/8/layout/hProcess7"/>
    <dgm:cxn modelId="{13AA4723-7739-4E25-956D-6E57F1A4046A}" type="presOf" srcId="{5603A2E0-6FF2-48DC-9FAD-B9C378E7B140}" destId="{CD5D21FA-FE74-480E-82C4-E722C046079F}" srcOrd="0" destOrd="0" presId="urn:microsoft.com/office/officeart/2005/8/layout/hProcess7"/>
    <dgm:cxn modelId="{04A42732-56EE-4BB0-8BA0-0960CE7CFD27}" srcId="{5603A2E0-6FF2-48DC-9FAD-B9C378E7B140}" destId="{6493B95C-21C2-44F7-AAD2-D5FA4FCFAA21}" srcOrd="0" destOrd="0" parTransId="{03FCE1CE-9A56-4C92-9115-786F60140B45}" sibTransId="{C1077212-6C26-427C-9BE4-7226D17B4D55}"/>
    <dgm:cxn modelId="{CAC0BC8F-54EE-444E-8A5E-0199F73A6A23}" type="presOf" srcId="{90C32A9C-2C07-4D11-B210-8DB96ADE8AA3}" destId="{BDE4F66D-BDB4-413C-98C1-7D4A79A2B4CC}" srcOrd="0" destOrd="0" presId="urn:microsoft.com/office/officeart/2005/8/layout/hProcess7"/>
    <dgm:cxn modelId="{FC2B14A0-D51E-486E-96A5-0D735D744086}" type="presOf" srcId="{90C32A9C-2C07-4D11-B210-8DB96ADE8AA3}" destId="{EFBA0959-DBFA-4682-9384-E2FB293E4889}" srcOrd="1" destOrd="0" presId="urn:microsoft.com/office/officeart/2005/8/layout/hProcess7"/>
    <dgm:cxn modelId="{5E8A897F-0F8D-457B-957B-76346A5093FA}" srcId="{90C32A9C-2C07-4D11-B210-8DB96ADE8AA3}" destId="{BFD4CAC1-542E-43CA-A5F6-CAE6EA844148}" srcOrd="0" destOrd="0" parTransId="{F0F63F0F-0B23-4D7F-9C1B-DF4F53AFB103}" sibTransId="{867ACD60-6D7D-4F7B-9E0C-776D1DB38574}"/>
    <dgm:cxn modelId="{1ED585D2-82FE-409A-A643-A2DD791B2632}" type="presOf" srcId="{57244273-7FE1-4535-9E29-95D0FAD95A7D}" destId="{3CACF884-892E-4D98-A6F4-5D2551618D75}" srcOrd="0" destOrd="0" presId="urn:microsoft.com/office/officeart/2005/8/layout/hProcess7"/>
    <dgm:cxn modelId="{6A4C69B5-F2BB-4DBA-9DC3-F98939B0D771}" type="presParOf" srcId="{3CACF884-892E-4D98-A6F4-5D2551618D75}" destId="{F4FBF719-6389-40EB-AB9A-57305967D828}" srcOrd="0" destOrd="0" presId="urn:microsoft.com/office/officeart/2005/8/layout/hProcess7"/>
    <dgm:cxn modelId="{7A84F994-47AA-409D-BB3C-AEF627021DD7}" type="presParOf" srcId="{F4FBF719-6389-40EB-AB9A-57305967D828}" destId="{CD5D21FA-FE74-480E-82C4-E722C046079F}" srcOrd="0" destOrd="0" presId="urn:microsoft.com/office/officeart/2005/8/layout/hProcess7"/>
    <dgm:cxn modelId="{3A7A5E6C-EFEF-4B6D-BE44-B135D9A83BB7}" type="presParOf" srcId="{F4FBF719-6389-40EB-AB9A-57305967D828}" destId="{EF88D9D5-BE7A-4169-B6CF-B9B1BBCC9497}" srcOrd="1" destOrd="0" presId="urn:microsoft.com/office/officeart/2005/8/layout/hProcess7"/>
    <dgm:cxn modelId="{D71E8065-7707-4EF8-90F7-DF3691DBD4E4}" type="presParOf" srcId="{F4FBF719-6389-40EB-AB9A-57305967D828}" destId="{A549E6FC-4DB6-4194-9A2B-0111504170FB}" srcOrd="2" destOrd="0" presId="urn:microsoft.com/office/officeart/2005/8/layout/hProcess7"/>
    <dgm:cxn modelId="{6D3332CC-E6A7-4EA1-BFE0-483FE98EE51E}" type="presParOf" srcId="{3CACF884-892E-4D98-A6F4-5D2551618D75}" destId="{23C4F752-5368-486C-B2B2-5FAB5F44AD8D}" srcOrd="1" destOrd="0" presId="urn:microsoft.com/office/officeart/2005/8/layout/hProcess7"/>
    <dgm:cxn modelId="{11D8B143-1B53-4A24-B5C7-300C6E101E53}" type="presParOf" srcId="{3CACF884-892E-4D98-A6F4-5D2551618D75}" destId="{F0AB313D-A8B5-4F03-B49F-863F3DC3D764}" srcOrd="2" destOrd="0" presId="urn:microsoft.com/office/officeart/2005/8/layout/hProcess7"/>
    <dgm:cxn modelId="{9DCA298D-3A16-4504-AE2D-40CD5A41C43C}" type="presParOf" srcId="{F0AB313D-A8B5-4F03-B49F-863F3DC3D764}" destId="{BE9A6D64-0854-49F7-81BA-8FC0F25A79AB}" srcOrd="0" destOrd="0" presId="urn:microsoft.com/office/officeart/2005/8/layout/hProcess7"/>
    <dgm:cxn modelId="{8231AA32-326C-4C7F-B002-5B39EC7C6530}" type="presParOf" srcId="{F0AB313D-A8B5-4F03-B49F-863F3DC3D764}" destId="{75C4BDA3-1CE0-4F17-A8C7-6FA3AC15ACB4}" srcOrd="1" destOrd="0" presId="urn:microsoft.com/office/officeart/2005/8/layout/hProcess7"/>
    <dgm:cxn modelId="{D810F93F-95E1-4FBB-A514-20D0629BCE78}" type="presParOf" srcId="{F0AB313D-A8B5-4F03-B49F-863F3DC3D764}" destId="{48A1966A-0B8B-438D-835C-A01B01612D21}" srcOrd="2" destOrd="0" presId="urn:microsoft.com/office/officeart/2005/8/layout/hProcess7"/>
    <dgm:cxn modelId="{B1189DDF-1AD6-4D9C-A13F-1935B67FEA7B}" type="presParOf" srcId="{3CACF884-892E-4D98-A6F4-5D2551618D75}" destId="{6915BE48-E35A-4BFC-9318-1FA654DFA281}" srcOrd="3" destOrd="0" presId="urn:microsoft.com/office/officeart/2005/8/layout/hProcess7"/>
    <dgm:cxn modelId="{9ACE4212-77A0-436F-A92C-E083EE465DF8}" type="presParOf" srcId="{3CACF884-892E-4D98-A6F4-5D2551618D75}" destId="{3730767B-16F4-4DCA-A689-E3D4E7683773}" srcOrd="4" destOrd="0" presId="urn:microsoft.com/office/officeart/2005/8/layout/hProcess7"/>
    <dgm:cxn modelId="{E7759A1C-A283-4CF0-8178-A66E3CA5825A}" type="presParOf" srcId="{3730767B-16F4-4DCA-A689-E3D4E7683773}" destId="{0B1A3BE3-A2F2-47E1-A69E-97BADA2871E2}" srcOrd="0" destOrd="0" presId="urn:microsoft.com/office/officeart/2005/8/layout/hProcess7"/>
    <dgm:cxn modelId="{577B68B1-E34E-4352-ABA2-D469B04E6F3E}" type="presParOf" srcId="{3730767B-16F4-4DCA-A689-E3D4E7683773}" destId="{A314745F-8E2E-46C1-8911-2813A734247B}" srcOrd="1" destOrd="0" presId="urn:microsoft.com/office/officeart/2005/8/layout/hProcess7"/>
    <dgm:cxn modelId="{93DCEA17-CECA-4086-B226-B20CB7470BDA}" type="presParOf" srcId="{3730767B-16F4-4DCA-A689-E3D4E7683773}" destId="{41BCAF41-D162-4CEF-A679-3A45CDCD6269}" srcOrd="2" destOrd="0" presId="urn:microsoft.com/office/officeart/2005/8/layout/hProcess7"/>
    <dgm:cxn modelId="{3CCEA917-ECF6-4EC5-AE54-D1941C27B179}" type="presParOf" srcId="{3CACF884-892E-4D98-A6F4-5D2551618D75}" destId="{4B779C9D-6295-49D8-A58D-92F299216E4A}" srcOrd="5" destOrd="0" presId="urn:microsoft.com/office/officeart/2005/8/layout/hProcess7"/>
    <dgm:cxn modelId="{64EDA2A4-E944-4E54-AD5D-F32EB5D4EA8B}" type="presParOf" srcId="{3CACF884-892E-4D98-A6F4-5D2551618D75}" destId="{62076719-A0D7-4820-B61D-4A4751BD35DD}" srcOrd="6" destOrd="0" presId="urn:microsoft.com/office/officeart/2005/8/layout/hProcess7"/>
    <dgm:cxn modelId="{B4452596-D4AD-48F8-9FA8-D081586EA129}" type="presParOf" srcId="{62076719-A0D7-4820-B61D-4A4751BD35DD}" destId="{AF63D095-8B2D-45C7-B5DA-688834DBBBED}" srcOrd="0" destOrd="0" presId="urn:microsoft.com/office/officeart/2005/8/layout/hProcess7"/>
    <dgm:cxn modelId="{BB8C2BD1-8429-4C13-AD5A-C133FC12235A}" type="presParOf" srcId="{62076719-A0D7-4820-B61D-4A4751BD35DD}" destId="{739743A6-D02E-4106-838F-C4EC0F604478}" srcOrd="1" destOrd="0" presId="urn:microsoft.com/office/officeart/2005/8/layout/hProcess7"/>
    <dgm:cxn modelId="{B161720E-97E0-41F8-9BD0-45E8BB2BA609}" type="presParOf" srcId="{62076719-A0D7-4820-B61D-4A4751BD35DD}" destId="{0699F026-F2AB-4CE0-9F71-389918E32596}" srcOrd="2" destOrd="0" presId="urn:microsoft.com/office/officeart/2005/8/layout/hProcess7"/>
    <dgm:cxn modelId="{03AFD2F5-EE3A-461F-81FC-D11C2235DB49}" type="presParOf" srcId="{3CACF884-892E-4D98-A6F4-5D2551618D75}" destId="{24380849-3C7F-4568-9EF0-39EF1702D307}" srcOrd="7" destOrd="0" presId="urn:microsoft.com/office/officeart/2005/8/layout/hProcess7"/>
    <dgm:cxn modelId="{8481D54D-1C01-429D-A4E7-DD373E518135}" type="presParOf" srcId="{3CACF884-892E-4D98-A6F4-5D2551618D75}" destId="{0F4F2528-2885-4E7F-BBB3-88D5AE087611}" srcOrd="8" destOrd="0" presId="urn:microsoft.com/office/officeart/2005/8/layout/hProcess7"/>
    <dgm:cxn modelId="{0728D74C-2B0C-48D9-B627-132DFC9F17E2}" type="presParOf" srcId="{0F4F2528-2885-4E7F-BBB3-88D5AE087611}" destId="{BDE4F66D-BDB4-413C-98C1-7D4A79A2B4CC}" srcOrd="0" destOrd="0" presId="urn:microsoft.com/office/officeart/2005/8/layout/hProcess7"/>
    <dgm:cxn modelId="{FB2F169B-6342-4D6E-A03A-F65CC82388E2}" type="presParOf" srcId="{0F4F2528-2885-4E7F-BBB3-88D5AE087611}" destId="{EFBA0959-DBFA-4682-9384-E2FB293E4889}" srcOrd="1" destOrd="0" presId="urn:microsoft.com/office/officeart/2005/8/layout/hProcess7"/>
    <dgm:cxn modelId="{48B0E386-C25E-464F-95F6-185C6543D13F}" type="presParOf" srcId="{0F4F2528-2885-4E7F-BBB3-88D5AE087611}" destId="{CAB30689-0BFF-4A62-BD69-C43E14F32DE3}"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CB622D-90A0-4D67-A1CC-B8F47CFC421A}"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s-MX"/>
        </a:p>
      </dgm:t>
    </dgm:pt>
    <dgm:pt modelId="{DC55BFAF-D215-4F09-93A0-4F3F590178FA}">
      <dgm:prSet phldrT="[Texto]"/>
      <dgm:spPr/>
      <dgm:t>
        <a:bodyPr/>
        <a:lstStyle/>
        <a:p>
          <a:r>
            <a:rPr lang="es-MX" smtClean="0"/>
            <a:t>DPS</a:t>
          </a:r>
          <a:endParaRPr lang="es-MX" dirty="0"/>
        </a:p>
      </dgm:t>
    </dgm:pt>
    <dgm:pt modelId="{45C801E5-229B-47D3-8F3C-4DCA8034D037}" type="parTrans" cxnId="{B1DD931F-FB5F-47F1-823E-F1C0EA912039}">
      <dgm:prSet/>
      <dgm:spPr/>
      <dgm:t>
        <a:bodyPr/>
        <a:lstStyle/>
        <a:p>
          <a:endParaRPr lang="es-MX"/>
        </a:p>
      </dgm:t>
    </dgm:pt>
    <dgm:pt modelId="{36C8BFAB-D2FC-4B57-BF4F-9E76B0DA7488}" type="sibTrans" cxnId="{B1DD931F-FB5F-47F1-823E-F1C0EA912039}">
      <dgm:prSet/>
      <dgm:spPr/>
      <dgm:t>
        <a:bodyPr/>
        <a:lstStyle/>
        <a:p>
          <a:endParaRPr lang="es-MX"/>
        </a:p>
      </dgm:t>
    </dgm:pt>
    <dgm:pt modelId="{4E3926DD-9174-4490-8552-CDA376933700}">
      <dgm:prSet phldrT="[Texto]"/>
      <dgm:spPr/>
      <dgm:t>
        <a:bodyPr/>
        <a:lstStyle/>
        <a:p>
          <a:r>
            <a:rPr lang="es-MX" dirty="0" smtClean="0"/>
            <a:t>Aquellos que puedan revelar aspectos como origen étnico o racial</a:t>
          </a:r>
          <a:endParaRPr lang="es-MX" dirty="0"/>
        </a:p>
      </dgm:t>
    </dgm:pt>
    <dgm:pt modelId="{21708F8D-D372-4C63-8BD8-D4BA0A90D971}" type="parTrans" cxnId="{ED6D7DF6-13CC-4018-B667-132E32A8994F}">
      <dgm:prSet/>
      <dgm:spPr/>
      <dgm:t>
        <a:bodyPr/>
        <a:lstStyle/>
        <a:p>
          <a:endParaRPr lang="es-MX"/>
        </a:p>
      </dgm:t>
    </dgm:pt>
    <dgm:pt modelId="{ADD05FF4-A306-4D5A-A92B-6BEB92FD2027}" type="sibTrans" cxnId="{ED6D7DF6-13CC-4018-B667-132E32A8994F}">
      <dgm:prSet/>
      <dgm:spPr/>
      <dgm:t>
        <a:bodyPr/>
        <a:lstStyle/>
        <a:p>
          <a:endParaRPr lang="es-MX"/>
        </a:p>
      </dgm:t>
    </dgm:pt>
    <dgm:pt modelId="{E2F4C0AB-4459-47E5-AEFC-43C45F2F7301}">
      <dgm:prSet phldrT="[Texto]"/>
      <dgm:spPr/>
      <dgm:t>
        <a:bodyPr/>
        <a:lstStyle/>
        <a:p>
          <a:r>
            <a:rPr lang="es-MX" dirty="0" smtClean="0"/>
            <a:t>Información de salud física o mental, información genética, datos biométricos, firma electrónica</a:t>
          </a:r>
          <a:endParaRPr lang="es-MX" dirty="0"/>
        </a:p>
      </dgm:t>
    </dgm:pt>
    <dgm:pt modelId="{C2A7E592-714C-4FEF-8A48-A1FB317D5F9C}" type="parTrans" cxnId="{28B56E26-5108-4C1D-90E3-6D3C525FBF73}">
      <dgm:prSet/>
      <dgm:spPr/>
      <dgm:t>
        <a:bodyPr/>
        <a:lstStyle/>
        <a:p>
          <a:endParaRPr lang="es-MX"/>
        </a:p>
      </dgm:t>
    </dgm:pt>
    <dgm:pt modelId="{CAF9ED37-2333-4ACF-A3DB-136B24A2B386}" type="sibTrans" cxnId="{28B56E26-5108-4C1D-90E3-6D3C525FBF73}">
      <dgm:prSet/>
      <dgm:spPr/>
      <dgm:t>
        <a:bodyPr/>
        <a:lstStyle/>
        <a:p>
          <a:endParaRPr lang="es-MX"/>
        </a:p>
      </dgm:t>
    </dgm:pt>
    <dgm:pt modelId="{3C5AEEF3-CF66-44AD-B9E7-087FC32C973F}">
      <dgm:prSet phldrT="[Texto]"/>
      <dgm:spPr/>
      <dgm:t>
        <a:bodyPr/>
        <a:lstStyle/>
        <a:p>
          <a:r>
            <a:rPr lang="es-MX" dirty="0" smtClean="0"/>
            <a:t>Preferencia sexual</a:t>
          </a:r>
          <a:endParaRPr lang="es-MX" dirty="0"/>
        </a:p>
      </dgm:t>
    </dgm:pt>
    <dgm:pt modelId="{2561A130-9ACF-4ACA-8569-052E73389888}" type="parTrans" cxnId="{F402F8C4-1643-4E59-A040-01C4C28C0894}">
      <dgm:prSet/>
      <dgm:spPr/>
      <dgm:t>
        <a:bodyPr/>
        <a:lstStyle/>
        <a:p>
          <a:endParaRPr lang="es-MX"/>
        </a:p>
      </dgm:t>
    </dgm:pt>
    <dgm:pt modelId="{2E8168CE-739D-4332-89A5-0B93EDD6C2FE}" type="sibTrans" cxnId="{F402F8C4-1643-4E59-A040-01C4C28C0894}">
      <dgm:prSet/>
      <dgm:spPr/>
      <dgm:t>
        <a:bodyPr/>
        <a:lstStyle/>
        <a:p>
          <a:endParaRPr lang="es-MX"/>
        </a:p>
      </dgm:t>
    </dgm:pt>
    <dgm:pt modelId="{799AC8AE-B42D-4CCF-826B-B440B96024FC}">
      <dgm:prSet phldrT="[Texto]"/>
      <dgm:spPr/>
      <dgm:t>
        <a:bodyPr/>
        <a:lstStyle/>
        <a:p>
          <a:r>
            <a:rPr lang="es-MX" dirty="0" smtClean="0"/>
            <a:t>creencias religiosas, filosóficas o morales; afiliación sindical; opiniones políticas.</a:t>
          </a:r>
          <a:endParaRPr lang="es-MX" dirty="0"/>
        </a:p>
      </dgm:t>
    </dgm:pt>
    <dgm:pt modelId="{7824AB8B-8DD3-4FFD-A34D-BC1E35CE8709}" type="parTrans" cxnId="{824F559E-60E4-49BB-B7A6-514B6C97519D}">
      <dgm:prSet/>
      <dgm:spPr/>
      <dgm:t>
        <a:bodyPr/>
        <a:lstStyle/>
        <a:p>
          <a:endParaRPr lang="es-MX"/>
        </a:p>
      </dgm:t>
    </dgm:pt>
    <dgm:pt modelId="{215CC92F-E5B3-4A9A-AF57-48AB8BF603FD}" type="sibTrans" cxnId="{824F559E-60E4-49BB-B7A6-514B6C97519D}">
      <dgm:prSet/>
      <dgm:spPr/>
      <dgm:t>
        <a:bodyPr/>
        <a:lstStyle/>
        <a:p>
          <a:endParaRPr lang="es-MX"/>
        </a:p>
      </dgm:t>
    </dgm:pt>
    <dgm:pt modelId="{FCD2842A-BCD2-4FB4-8B6C-556C388C33F4}" type="pres">
      <dgm:prSet presAssocID="{66CB622D-90A0-4D67-A1CC-B8F47CFC421A}" presName="diagram" presStyleCnt="0">
        <dgm:presLayoutVars>
          <dgm:chMax val="1"/>
          <dgm:dir/>
          <dgm:animLvl val="ctr"/>
          <dgm:resizeHandles val="exact"/>
        </dgm:presLayoutVars>
      </dgm:prSet>
      <dgm:spPr/>
      <dgm:t>
        <a:bodyPr/>
        <a:lstStyle/>
        <a:p>
          <a:endParaRPr lang="es-MX"/>
        </a:p>
      </dgm:t>
    </dgm:pt>
    <dgm:pt modelId="{A151F709-1A18-4B6A-9334-56367B770F86}" type="pres">
      <dgm:prSet presAssocID="{66CB622D-90A0-4D67-A1CC-B8F47CFC421A}" presName="matrix" presStyleCnt="0"/>
      <dgm:spPr/>
    </dgm:pt>
    <dgm:pt modelId="{E472E2B5-41DB-4446-ABF1-87E1EA45D1EC}" type="pres">
      <dgm:prSet presAssocID="{66CB622D-90A0-4D67-A1CC-B8F47CFC421A}" presName="tile1" presStyleLbl="node1" presStyleIdx="0" presStyleCnt="4"/>
      <dgm:spPr/>
      <dgm:t>
        <a:bodyPr/>
        <a:lstStyle/>
        <a:p>
          <a:endParaRPr lang="es-MX"/>
        </a:p>
      </dgm:t>
    </dgm:pt>
    <dgm:pt modelId="{B6839C62-4E64-4382-BD9C-AE27C142EA77}" type="pres">
      <dgm:prSet presAssocID="{66CB622D-90A0-4D67-A1CC-B8F47CFC421A}" presName="tile1text" presStyleLbl="node1" presStyleIdx="0" presStyleCnt="4">
        <dgm:presLayoutVars>
          <dgm:chMax val="0"/>
          <dgm:chPref val="0"/>
          <dgm:bulletEnabled val="1"/>
        </dgm:presLayoutVars>
      </dgm:prSet>
      <dgm:spPr/>
      <dgm:t>
        <a:bodyPr/>
        <a:lstStyle/>
        <a:p>
          <a:endParaRPr lang="es-MX"/>
        </a:p>
      </dgm:t>
    </dgm:pt>
    <dgm:pt modelId="{ABA2877C-5008-4166-A243-47B026316DEE}" type="pres">
      <dgm:prSet presAssocID="{66CB622D-90A0-4D67-A1CC-B8F47CFC421A}" presName="tile2" presStyleLbl="node1" presStyleIdx="1" presStyleCnt="4"/>
      <dgm:spPr/>
      <dgm:t>
        <a:bodyPr/>
        <a:lstStyle/>
        <a:p>
          <a:endParaRPr lang="es-MX"/>
        </a:p>
      </dgm:t>
    </dgm:pt>
    <dgm:pt modelId="{45860E7F-5913-4B28-AB65-4396B8BA44D2}" type="pres">
      <dgm:prSet presAssocID="{66CB622D-90A0-4D67-A1CC-B8F47CFC421A}" presName="tile2text" presStyleLbl="node1" presStyleIdx="1" presStyleCnt="4">
        <dgm:presLayoutVars>
          <dgm:chMax val="0"/>
          <dgm:chPref val="0"/>
          <dgm:bulletEnabled val="1"/>
        </dgm:presLayoutVars>
      </dgm:prSet>
      <dgm:spPr/>
      <dgm:t>
        <a:bodyPr/>
        <a:lstStyle/>
        <a:p>
          <a:endParaRPr lang="es-MX"/>
        </a:p>
      </dgm:t>
    </dgm:pt>
    <dgm:pt modelId="{674F0024-4E07-403C-8198-79378078DD38}" type="pres">
      <dgm:prSet presAssocID="{66CB622D-90A0-4D67-A1CC-B8F47CFC421A}" presName="tile3" presStyleLbl="node1" presStyleIdx="2" presStyleCnt="4"/>
      <dgm:spPr/>
      <dgm:t>
        <a:bodyPr/>
        <a:lstStyle/>
        <a:p>
          <a:endParaRPr lang="es-MX"/>
        </a:p>
      </dgm:t>
    </dgm:pt>
    <dgm:pt modelId="{78AF05DC-E6DA-4C71-9026-5EB69D010CD2}" type="pres">
      <dgm:prSet presAssocID="{66CB622D-90A0-4D67-A1CC-B8F47CFC421A}" presName="tile3text" presStyleLbl="node1" presStyleIdx="2" presStyleCnt="4">
        <dgm:presLayoutVars>
          <dgm:chMax val="0"/>
          <dgm:chPref val="0"/>
          <dgm:bulletEnabled val="1"/>
        </dgm:presLayoutVars>
      </dgm:prSet>
      <dgm:spPr/>
      <dgm:t>
        <a:bodyPr/>
        <a:lstStyle/>
        <a:p>
          <a:endParaRPr lang="es-MX"/>
        </a:p>
      </dgm:t>
    </dgm:pt>
    <dgm:pt modelId="{92A0C9CB-FA0F-4527-911E-58AF9A7CCEF1}" type="pres">
      <dgm:prSet presAssocID="{66CB622D-90A0-4D67-A1CC-B8F47CFC421A}" presName="tile4" presStyleLbl="node1" presStyleIdx="3" presStyleCnt="4"/>
      <dgm:spPr/>
      <dgm:t>
        <a:bodyPr/>
        <a:lstStyle/>
        <a:p>
          <a:endParaRPr lang="es-MX"/>
        </a:p>
      </dgm:t>
    </dgm:pt>
    <dgm:pt modelId="{76B2F1E8-FA8E-4B10-BB3D-3FDBB752B1D8}" type="pres">
      <dgm:prSet presAssocID="{66CB622D-90A0-4D67-A1CC-B8F47CFC421A}" presName="tile4text" presStyleLbl="node1" presStyleIdx="3" presStyleCnt="4">
        <dgm:presLayoutVars>
          <dgm:chMax val="0"/>
          <dgm:chPref val="0"/>
          <dgm:bulletEnabled val="1"/>
        </dgm:presLayoutVars>
      </dgm:prSet>
      <dgm:spPr/>
      <dgm:t>
        <a:bodyPr/>
        <a:lstStyle/>
        <a:p>
          <a:endParaRPr lang="es-MX"/>
        </a:p>
      </dgm:t>
    </dgm:pt>
    <dgm:pt modelId="{7B57B5F7-F130-4520-9BD7-8CCC4FA85375}" type="pres">
      <dgm:prSet presAssocID="{66CB622D-90A0-4D67-A1CC-B8F47CFC421A}" presName="centerTile" presStyleLbl="fgShp" presStyleIdx="0" presStyleCnt="1">
        <dgm:presLayoutVars>
          <dgm:chMax val="0"/>
          <dgm:chPref val="0"/>
        </dgm:presLayoutVars>
      </dgm:prSet>
      <dgm:spPr/>
      <dgm:t>
        <a:bodyPr/>
        <a:lstStyle/>
        <a:p>
          <a:endParaRPr lang="es-MX"/>
        </a:p>
      </dgm:t>
    </dgm:pt>
  </dgm:ptLst>
  <dgm:cxnLst>
    <dgm:cxn modelId="{F5610A85-5186-47A1-8652-1C5BE9C84583}" type="presOf" srcId="{DC55BFAF-D215-4F09-93A0-4F3F590178FA}" destId="{7B57B5F7-F130-4520-9BD7-8CCC4FA85375}" srcOrd="0" destOrd="0" presId="urn:microsoft.com/office/officeart/2005/8/layout/matrix1"/>
    <dgm:cxn modelId="{28B56E26-5108-4C1D-90E3-6D3C525FBF73}" srcId="{DC55BFAF-D215-4F09-93A0-4F3F590178FA}" destId="{E2F4C0AB-4459-47E5-AEFC-43C45F2F7301}" srcOrd="1" destOrd="0" parTransId="{C2A7E592-714C-4FEF-8A48-A1FB317D5F9C}" sibTransId="{CAF9ED37-2333-4ACF-A3DB-136B24A2B386}"/>
    <dgm:cxn modelId="{6D0474C4-A5EB-44BB-A589-420F727EA23C}" type="presOf" srcId="{4E3926DD-9174-4490-8552-CDA376933700}" destId="{B6839C62-4E64-4382-BD9C-AE27C142EA77}" srcOrd="1" destOrd="0" presId="urn:microsoft.com/office/officeart/2005/8/layout/matrix1"/>
    <dgm:cxn modelId="{E9E04DE6-4F5D-4551-8D78-F6B9FC65164B}" type="presOf" srcId="{3C5AEEF3-CF66-44AD-B9E7-087FC32C973F}" destId="{674F0024-4E07-403C-8198-79378078DD38}" srcOrd="0" destOrd="0" presId="urn:microsoft.com/office/officeart/2005/8/layout/matrix1"/>
    <dgm:cxn modelId="{F2A0BB87-7F80-489D-9188-99A9951AB2B3}" type="presOf" srcId="{66CB622D-90A0-4D67-A1CC-B8F47CFC421A}" destId="{FCD2842A-BCD2-4FB4-8B6C-556C388C33F4}" srcOrd="0" destOrd="0" presId="urn:microsoft.com/office/officeart/2005/8/layout/matrix1"/>
    <dgm:cxn modelId="{9241F6D4-2FD3-4117-825F-84339DA707D8}" type="presOf" srcId="{799AC8AE-B42D-4CCF-826B-B440B96024FC}" destId="{76B2F1E8-FA8E-4B10-BB3D-3FDBB752B1D8}" srcOrd="1" destOrd="0" presId="urn:microsoft.com/office/officeart/2005/8/layout/matrix1"/>
    <dgm:cxn modelId="{B1DD931F-FB5F-47F1-823E-F1C0EA912039}" srcId="{66CB622D-90A0-4D67-A1CC-B8F47CFC421A}" destId="{DC55BFAF-D215-4F09-93A0-4F3F590178FA}" srcOrd="0" destOrd="0" parTransId="{45C801E5-229B-47D3-8F3C-4DCA8034D037}" sibTransId="{36C8BFAB-D2FC-4B57-BF4F-9E76B0DA7488}"/>
    <dgm:cxn modelId="{956408E4-78AA-4313-A7CC-EB36FA0D08FB}" type="presOf" srcId="{E2F4C0AB-4459-47E5-AEFC-43C45F2F7301}" destId="{45860E7F-5913-4B28-AB65-4396B8BA44D2}" srcOrd="1" destOrd="0" presId="urn:microsoft.com/office/officeart/2005/8/layout/matrix1"/>
    <dgm:cxn modelId="{01EA16D6-C108-48C7-B496-96A91D137C89}" type="presOf" srcId="{4E3926DD-9174-4490-8552-CDA376933700}" destId="{E472E2B5-41DB-4446-ABF1-87E1EA45D1EC}" srcOrd="0" destOrd="0" presId="urn:microsoft.com/office/officeart/2005/8/layout/matrix1"/>
    <dgm:cxn modelId="{9E917079-739E-4FDB-960C-1BEFF288B3C9}" type="presOf" srcId="{799AC8AE-B42D-4CCF-826B-B440B96024FC}" destId="{92A0C9CB-FA0F-4527-911E-58AF9A7CCEF1}" srcOrd="0" destOrd="0" presId="urn:microsoft.com/office/officeart/2005/8/layout/matrix1"/>
    <dgm:cxn modelId="{F5B9A626-5D20-43D0-8D78-2C2E8BCD358B}" type="presOf" srcId="{E2F4C0AB-4459-47E5-AEFC-43C45F2F7301}" destId="{ABA2877C-5008-4166-A243-47B026316DEE}" srcOrd="0" destOrd="0" presId="urn:microsoft.com/office/officeart/2005/8/layout/matrix1"/>
    <dgm:cxn modelId="{F402F8C4-1643-4E59-A040-01C4C28C0894}" srcId="{DC55BFAF-D215-4F09-93A0-4F3F590178FA}" destId="{3C5AEEF3-CF66-44AD-B9E7-087FC32C973F}" srcOrd="2" destOrd="0" parTransId="{2561A130-9ACF-4ACA-8569-052E73389888}" sibTransId="{2E8168CE-739D-4332-89A5-0B93EDD6C2FE}"/>
    <dgm:cxn modelId="{72199DD9-6A7E-4956-A0A8-5F49675D998E}" type="presOf" srcId="{3C5AEEF3-CF66-44AD-B9E7-087FC32C973F}" destId="{78AF05DC-E6DA-4C71-9026-5EB69D010CD2}" srcOrd="1" destOrd="0" presId="urn:microsoft.com/office/officeart/2005/8/layout/matrix1"/>
    <dgm:cxn modelId="{824F559E-60E4-49BB-B7A6-514B6C97519D}" srcId="{DC55BFAF-D215-4F09-93A0-4F3F590178FA}" destId="{799AC8AE-B42D-4CCF-826B-B440B96024FC}" srcOrd="3" destOrd="0" parTransId="{7824AB8B-8DD3-4FFD-A34D-BC1E35CE8709}" sibTransId="{215CC92F-E5B3-4A9A-AF57-48AB8BF603FD}"/>
    <dgm:cxn modelId="{ED6D7DF6-13CC-4018-B667-132E32A8994F}" srcId="{DC55BFAF-D215-4F09-93A0-4F3F590178FA}" destId="{4E3926DD-9174-4490-8552-CDA376933700}" srcOrd="0" destOrd="0" parTransId="{21708F8D-D372-4C63-8BD8-D4BA0A90D971}" sibTransId="{ADD05FF4-A306-4D5A-A92B-6BEB92FD2027}"/>
    <dgm:cxn modelId="{DF5BE21B-AA1B-4EF6-AE2A-89BA1B50198B}" type="presParOf" srcId="{FCD2842A-BCD2-4FB4-8B6C-556C388C33F4}" destId="{A151F709-1A18-4B6A-9334-56367B770F86}" srcOrd="0" destOrd="0" presId="urn:microsoft.com/office/officeart/2005/8/layout/matrix1"/>
    <dgm:cxn modelId="{4545E8AC-4471-4917-ADDA-57578CE6836C}" type="presParOf" srcId="{A151F709-1A18-4B6A-9334-56367B770F86}" destId="{E472E2B5-41DB-4446-ABF1-87E1EA45D1EC}" srcOrd="0" destOrd="0" presId="urn:microsoft.com/office/officeart/2005/8/layout/matrix1"/>
    <dgm:cxn modelId="{94E5F2AA-4C91-427D-BF68-2A5475AC5C69}" type="presParOf" srcId="{A151F709-1A18-4B6A-9334-56367B770F86}" destId="{B6839C62-4E64-4382-BD9C-AE27C142EA77}" srcOrd="1" destOrd="0" presId="urn:microsoft.com/office/officeart/2005/8/layout/matrix1"/>
    <dgm:cxn modelId="{6BF272C5-1A5C-4792-AD43-F6807053E3A3}" type="presParOf" srcId="{A151F709-1A18-4B6A-9334-56367B770F86}" destId="{ABA2877C-5008-4166-A243-47B026316DEE}" srcOrd="2" destOrd="0" presId="urn:microsoft.com/office/officeart/2005/8/layout/matrix1"/>
    <dgm:cxn modelId="{AD867FEB-9B10-4F96-9691-CC96C6EF6E7D}" type="presParOf" srcId="{A151F709-1A18-4B6A-9334-56367B770F86}" destId="{45860E7F-5913-4B28-AB65-4396B8BA44D2}" srcOrd="3" destOrd="0" presId="urn:microsoft.com/office/officeart/2005/8/layout/matrix1"/>
    <dgm:cxn modelId="{654F8308-4C38-4E51-93FE-CF7C7EAD04B4}" type="presParOf" srcId="{A151F709-1A18-4B6A-9334-56367B770F86}" destId="{674F0024-4E07-403C-8198-79378078DD38}" srcOrd="4" destOrd="0" presId="urn:microsoft.com/office/officeart/2005/8/layout/matrix1"/>
    <dgm:cxn modelId="{16BA5853-DBC2-4391-899B-70DF26B83B9D}" type="presParOf" srcId="{A151F709-1A18-4B6A-9334-56367B770F86}" destId="{78AF05DC-E6DA-4C71-9026-5EB69D010CD2}" srcOrd="5" destOrd="0" presId="urn:microsoft.com/office/officeart/2005/8/layout/matrix1"/>
    <dgm:cxn modelId="{BBDA7E3D-4978-4EE3-9262-9854F741D228}" type="presParOf" srcId="{A151F709-1A18-4B6A-9334-56367B770F86}" destId="{92A0C9CB-FA0F-4527-911E-58AF9A7CCEF1}" srcOrd="6" destOrd="0" presId="urn:microsoft.com/office/officeart/2005/8/layout/matrix1"/>
    <dgm:cxn modelId="{6C9B349F-7926-4B9C-9945-234B4F2FC0DC}" type="presParOf" srcId="{A151F709-1A18-4B6A-9334-56367B770F86}" destId="{76B2F1E8-FA8E-4B10-BB3D-3FDBB752B1D8}" srcOrd="7" destOrd="0" presId="urn:microsoft.com/office/officeart/2005/8/layout/matrix1"/>
    <dgm:cxn modelId="{5492E9A9-80F1-4313-931D-05FD382302AD}" type="presParOf" srcId="{FCD2842A-BCD2-4FB4-8B6C-556C388C33F4}" destId="{7B57B5F7-F130-4520-9BD7-8CCC4FA85375}"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7E8C7A-3163-484D-9255-F53B5C24249D}" type="doc">
      <dgm:prSet loTypeId="urn:microsoft.com/office/officeart/2005/8/layout/target1" loCatId="relationship" qsTypeId="urn:microsoft.com/office/officeart/2009/2/quickstyle/3d8" qsCatId="3D" csTypeId="urn:microsoft.com/office/officeart/2005/8/colors/colorful1" csCatId="colorful" phldr="1"/>
      <dgm:spPr/>
    </dgm:pt>
    <dgm:pt modelId="{0A6C318F-EF60-4919-A24C-FD02C8FDE31E}">
      <dgm:prSet phldrT="[Texto]"/>
      <dgm:spPr/>
      <dgm:t>
        <a:bodyPr/>
        <a:lstStyle/>
        <a:p>
          <a:r>
            <a:rPr lang="es-MX" dirty="0" smtClean="0"/>
            <a:t>Privacidad</a:t>
          </a:r>
          <a:endParaRPr lang="es-MX" dirty="0"/>
        </a:p>
      </dgm:t>
    </dgm:pt>
    <dgm:pt modelId="{1F43A05F-7E3F-4A06-A92E-427060603F21}" type="parTrans" cxnId="{BB2DD7F5-C5B1-4BDD-B0DA-0C788D2385C6}">
      <dgm:prSet/>
      <dgm:spPr/>
      <dgm:t>
        <a:bodyPr/>
        <a:lstStyle/>
        <a:p>
          <a:endParaRPr lang="es-MX"/>
        </a:p>
      </dgm:t>
    </dgm:pt>
    <dgm:pt modelId="{F7A85C57-E99B-48AE-893C-EB0BB7263A30}" type="sibTrans" cxnId="{BB2DD7F5-C5B1-4BDD-B0DA-0C788D2385C6}">
      <dgm:prSet/>
      <dgm:spPr/>
      <dgm:t>
        <a:bodyPr/>
        <a:lstStyle/>
        <a:p>
          <a:endParaRPr lang="es-MX"/>
        </a:p>
      </dgm:t>
    </dgm:pt>
    <dgm:pt modelId="{5225A96A-444C-4E4D-B7B4-BE4FAC6D583B}">
      <dgm:prSet phldrT="[Texto]"/>
      <dgm:spPr/>
      <dgm:t>
        <a:bodyPr/>
        <a:lstStyle/>
        <a:p>
          <a:r>
            <a:rPr lang="es-MX" dirty="0" smtClean="0"/>
            <a:t>Autorizado</a:t>
          </a:r>
          <a:endParaRPr lang="es-MX" dirty="0"/>
        </a:p>
      </dgm:t>
    </dgm:pt>
    <dgm:pt modelId="{A7A1FC03-A839-499C-81D0-F9A0A4A39E39}" type="parTrans" cxnId="{C7C551B8-6F7E-4B0C-9BBD-B43A43AF4AD8}">
      <dgm:prSet/>
      <dgm:spPr/>
      <dgm:t>
        <a:bodyPr/>
        <a:lstStyle/>
        <a:p>
          <a:endParaRPr lang="es-MX"/>
        </a:p>
      </dgm:t>
    </dgm:pt>
    <dgm:pt modelId="{E7C5B2F9-97EB-45D3-8872-4B6D1CE6D379}" type="sibTrans" cxnId="{C7C551B8-6F7E-4B0C-9BBD-B43A43AF4AD8}">
      <dgm:prSet/>
      <dgm:spPr/>
      <dgm:t>
        <a:bodyPr/>
        <a:lstStyle/>
        <a:p>
          <a:endParaRPr lang="es-MX"/>
        </a:p>
      </dgm:t>
    </dgm:pt>
    <dgm:pt modelId="{6AC9077F-7EDC-47B9-B5ED-1E9EB2D9E714}">
      <dgm:prSet phldrT="[Texto]"/>
      <dgm:spPr/>
      <dgm:t>
        <a:bodyPr/>
        <a:lstStyle/>
        <a:p>
          <a:r>
            <a:rPr lang="es-MX" dirty="0" smtClean="0"/>
            <a:t>Público</a:t>
          </a:r>
          <a:endParaRPr lang="es-MX" dirty="0"/>
        </a:p>
      </dgm:t>
    </dgm:pt>
    <dgm:pt modelId="{4E2676F6-672E-4DEF-A154-C4381B425661}" type="parTrans" cxnId="{5893B4B3-6816-468C-862E-C1C84A46D469}">
      <dgm:prSet/>
      <dgm:spPr/>
      <dgm:t>
        <a:bodyPr/>
        <a:lstStyle/>
        <a:p>
          <a:endParaRPr lang="es-MX"/>
        </a:p>
      </dgm:t>
    </dgm:pt>
    <dgm:pt modelId="{C8413BA2-F768-4D8E-8D16-8924E9432956}" type="sibTrans" cxnId="{5893B4B3-6816-468C-862E-C1C84A46D469}">
      <dgm:prSet/>
      <dgm:spPr/>
      <dgm:t>
        <a:bodyPr/>
        <a:lstStyle/>
        <a:p>
          <a:endParaRPr lang="es-MX"/>
        </a:p>
      </dgm:t>
    </dgm:pt>
    <dgm:pt modelId="{8D30C4D1-9516-42B5-81E6-18DDB710C1B6}" type="pres">
      <dgm:prSet presAssocID="{D87E8C7A-3163-484D-9255-F53B5C24249D}" presName="composite" presStyleCnt="0">
        <dgm:presLayoutVars>
          <dgm:chMax val="5"/>
          <dgm:dir/>
          <dgm:resizeHandles val="exact"/>
        </dgm:presLayoutVars>
      </dgm:prSet>
      <dgm:spPr/>
    </dgm:pt>
    <dgm:pt modelId="{480B0F68-0162-4FF6-877E-4954847F7873}" type="pres">
      <dgm:prSet presAssocID="{0A6C318F-EF60-4919-A24C-FD02C8FDE31E}" presName="circle1" presStyleLbl="lnNode1" presStyleIdx="0" presStyleCnt="3"/>
      <dgm:spPr/>
    </dgm:pt>
    <dgm:pt modelId="{E0EBFF2A-4149-41C2-8B8C-766C6262D2EB}" type="pres">
      <dgm:prSet presAssocID="{0A6C318F-EF60-4919-A24C-FD02C8FDE31E}" presName="text1" presStyleLbl="revTx" presStyleIdx="0" presStyleCnt="3">
        <dgm:presLayoutVars>
          <dgm:bulletEnabled val="1"/>
        </dgm:presLayoutVars>
      </dgm:prSet>
      <dgm:spPr/>
      <dgm:t>
        <a:bodyPr/>
        <a:lstStyle/>
        <a:p>
          <a:endParaRPr lang="es-MX"/>
        </a:p>
      </dgm:t>
    </dgm:pt>
    <dgm:pt modelId="{CDEC1418-9139-4042-A78B-91CBE677D32F}" type="pres">
      <dgm:prSet presAssocID="{0A6C318F-EF60-4919-A24C-FD02C8FDE31E}" presName="line1" presStyleLbl="callout" presStyleIdx="0" presStyleCnt="6"/>
      <dgm:spPr/>
    </dgm:pt>
    <dgm:pt modelId="{237ABE99-730F-41E9-987D-3BA4016E9574}" type="pres">
      <dgm:prSet presAssocID="{0A6C318F-EF60-4919-A24C-FD02C8FDE31E}" presName="d1" presStyleLbl="callout" presStyleIdx="1" presStyleCnt="6"/>
      <dgm:spPr/>
    </dgm:pt>
    <dgm:pt modelId="{F4CC9A75-2083-47FC-A9B1-63C7227E2352}" type="pres">
      <dgm:prSet presAssocID="{5225A96A-444C-4E4D-B7B4-BE4FAC6D583B}" presName="circle2" presStyleLbl="lnNode1" presStyleIdx="1" presStyleCnt="3"/>
      <dgm:spPr/>
    </dgm:pt>
    <dgm:pt modelId="{8B10ED12-53F7-4291-B895-9D642D651A77}" type="pres">
      <dgm:prSet presAssocID="{5225A96A-444C-4E4D-B7B4-BE4FAC6D583B}" presName="text2" presStyleLbl="revTx" presStyleIdx="1" presStyleCnt="3">
        <dgm:presLayoutVars>
          <dgm:bulletEnabled val="1"/>
        </dgm:presLayoutVars>
      </dgm:prSet>
      <dgm:spPr/>
      <dgm:t>
        <a:bodyPr/>
        <a:lstStyle/>
        <a:p>
          <a:endParaRPr lang="es-MX"/>
        </a:p>
      </dgm:t>
    </dgm:pt>
    <dgm:pt modelId="{042FB302-D00A-400D-AE02-D32E906A4764}" type="pres">
      <dgm:prSet presAssocID="{5225A96A-444C-4E4D-B7B4-BE4FAC6D583B}" presName="line2" presStyleLbl="callout" presStyleIdx="2" presStyleCnt="6"/>
      <dgm:spPr/>
    </dgm:pt>
    <dgm:pt modelId="{719517F3-59A1-4B65-9647-4C27A754A5F2}" type="pres">
      <dgm:prSet presAssocID="{5225A96A-444C-4E4D-B7B4-BE4FAC6D583B}" presName="d2" presStyleLbl="callout" presStyleIdx="3" presStyleCnt="6"/>
      <dgm:spPr/>
    </dgm:pt>
    <dgm:pt modelId="{9FC10214-7F82-495D-936F-601051FC6B4C}" type="pres">
      <dgm:prSet presAssocID="{6AC9077F-7EDC-47B9-B5ED-1E9EB2D9E714}" presName="circle3" presStyleLbl="lnNode1" presStyleIdx="2" presStyleCnt="3"/>
      <dgm:spPr/>
    </dgm:pt>
    <dgm:pt modelId="{9E7DB934-5A95-4F33-9B9B-C08BB1663509}" type="pres">
      <dgm:prSet presAssocID="{6AC9077F-7EDC-47B9-B5ED-1E9EB2D9E714}" presName="text3" presStyleLbl="revTx" presStyleIdx="2" presStyleCnt="3">
        <dgm:presLayoutVars>
          <dgm:bulletEnabled val="1"/>
        </dgm:presLayoutVars>
      </dgm:prSet>
      <dgm:spPr/>
      <dgm:t>
        <a:bodyPr/>
        <a:lstStyle/>
        <a:p>
          <a:endParaRPr lang="es-MX"/>
        </a:p>
      </dgm:t>
    </dgm:pt>
    <dgm:pt modelId="{983A197F-705C-4086-9855-F618079D6520}" type="pres">
      <dgm:prSet presAssocID="{6AC9077F-7EDC-47B9-B5ED-1E9EB2D9E714}" presName="line3" presStyleLbl="callout" presStyleIdx="4" presStyleCnt="6"/>
      <dgm:spPr/>
    </dgm:pt>
    <dgm:pt modelId="{453F4152-0DB4-487B-930C-810D475F04E9}" type="pres">
      <dgm:prSet presAssocID="{6AC9077F-7EDC-47B9-B5ED-1E9EB2D9E714}" presName="d3" presStyleLbl="callout" presStyleIdx="5" presStyleCnt="6"/>
      <dgm:spPr/>
    </dgm:pt>
  </dgm:ptLst>
  <dgm:cxnLst>
    <dgm:cxn modelId="{D919705C-A85F-4CC6-8BB0-D8FAFABEA03B}" type="presOf" srcId="{0A6C318F-EF60-4919-A24C-FD02C8FDE31E}" destId="{E0EBFF2A-4149-41C2-8B8C-766C6262D2EB}" srcOrd="0" destOrd="0" presId="urn:microsoft.com/office/officeart/2005/8/layout/target1"/>
    <dgm:cxn modelId="{BB2DD7F5-C5B1-4BDD-B0DA-0C788D2385C6}" srcId="{D87E8C7A-3163-484D-9255-F53B5C24249D}" destId="{0A6C318F-EF60-4919-A24C-FD02C8FDE31E}" srcOrd="0" destOrd="0" parTransId="{1F43A05F-7E3F-4A06-A92E-427060603F21}" sibTransId="{F7A85C57-E99B-48AE-893C-EB0BB7263A30}"/>
    <dgm:cxn modelId="{36D2875D-4189-46B0-B056-9503CADE73C4}" type="presOf" srcId="{6AC9077F-7EDC-47B9-B5ED-1E9EB2D9E714}" destId="{9E7DB934-5A95-4F33-9B9B-C08BB1663509}" srcOrd="0" destOrd="0" presId="urn:microsoft.com/office/officeart/2005/8/layout/target1"/>
    <dgm:cxn modelId="{6E453A1A-D4D4-4D11-BBD3-70F20B783923}" type="presOf" srcId="{5225A96A-444C-4E4D-B7B4-BE4FAC6D583B}" destId="{8B10ED12-53F7-4291-B895-9D642D651A77}" srcOrd="0" destOrd="0" presId="urn:microsoft.com/office/officeart/2005/8/layout/target1"/>
    <dgm:cxn modelId="{C7C551B8-6F7E-4B0C-9BBD-B43A43AF4AD8}" srcId="{D87E8C7A-3163-484D-9255-F53B5C24249D}" destId="{5225A96A-444C-4E4D-B7B4-BE4FAC6D583B}" srcOrd="1" destOrd="0" parTransId="{A7A1FC03-A839-499C-81D0-F9A0A4A39E39}" sibTransId="{E7C5B2F9-97EB-45D3-8872-4B6D1CE6D379}"/>
    <dgm:cxn modelId="{5893B4B3-6816-468C-862E-C1C84A46D469}" srcId="{D87E8C7A-3163-484D-9255-F53B5C24249D}" destId="{6AC9077F-7EDC-47B9-B5ED-1E9EB2D9E714}" srcOrd="2" destOrd="0" parTransId="{4E2676F6-672E-4DEF-A154-C4381B425661}" sibTransId="{C8413BA2-F768-4D8E-8D16-8924E9432956}"/>
    <dgm:cxn modelId="{16ACC4B2-2DD1-4B5F-9725-2AE5A5541717}" type="presOf" srcId="{D87E8C7A-3163-484D-9255-F53B5C24249D}" destId="{8D30C4D1-9516-42B5-81E6-18DDB710C1B6}" srcOrd="0" destOrd="0" presId="urn:microsoft.com/office/officeart/2005/8/layout/target1"/>
    <dgm:cxn modelId="{5C06F4F2-3064-44C8-A992-4C8D34F5B9C4}" type="presParOf" srcId="{8D30C4D1-9516-42B5-81E6-18DDB710C1B6}" destId="{480B0F68-0162-4FF6-877E-4954847F7873}" srcOrd="0" destOrd="0" presId="urn:microsoft.com/office/officeart/2005/8/layout/target1"/>
    <dgm:cxn modelId="{9E9C3EF3-010F-422D-A056-94296EED7A7F}" type="presParOf" srcId="{8D30C4D1-9516-42B5-81E6-18DDB710C1B6}" destId="{E0EBFF2A-4149-41C2-8B8C-766C6262D2EB}" srcOrd="1" destOrd="0" presId="urn:microsoft.com/office/officeart/2005/8/layout/target1"/>
    <dgm:cxn modelId="{8D326370-13EF-4744-97E8-4EA8B42E890A}" type="presParOf" srcId="{8D30C4D1-9516-42B5-81E6-18DDB710C1B6}" destId="{CDEC1418-9139-4042-A78B-91CBE677D32F}" srcOrd="2" destOrd="0" presId="urn:microsoft.com/office/officeart/2005/8/layout/target1"/>
    <dgm:cxn modelId="{C76E2DF6-A462-4B57-AB67-6746A02A5131}" type="presParOf" srcId="{8D30C4D1-9516-42B5-81E6-18DDB710C1B6}" destId="{237ABE99-730F-41E9-987D-3BA4016E9574}" srcOrd="3" destOrd="0" presId="urn:microsoft.com/office/officeart/2005/8/layout/target1"/>
    <dgm:cxn modelId="{3C39C698-2250-4EBF-A2A1-34BFD95DCF40}" type="presParOf" srcId="{8D30C4D1-9516-42B5-81E6-18DDB710C1B6}" destId="{F4CC9A75-2083-47FC-A9B1-63C7227E2352}" srcOrd="4" destOrd="0" presId="urn:microsoft.com/office/officeart/2005/8/layout/target1"/>
    <dgm:cxn modelId="{880D362D-785A-4F18-8A30-7F283C1AC596}" type="presParOf" srcId="{8D30C4D1-9516-42B5-81E6-18DDB710C1B6}" destId="{8B10ED12-53F7-4291-B895-9D642D651A77}" srcOrd="5" destOrd="0" presId="urn:microsoft.com/office/officeart/2005/8/layout/target1"/>
    <dgm:cxn modelId="{E4766BCA-BA92-411A-A557-D804A3ABCF11}" type="presParOf" srcId="{8D30C4D1-9516-42B5-81E6-18DDB710C1B6}" destId="{042FB302-D00A-400D-AE02-D32E906A4764}" srcOrd="6" destOrd="0" presId="urn:microsoft.com/office/officeart/2005/8/layout/target1"/>
    <dgm:cxn modelId="{6187CCF1-74FC-4571-819C-0F5712A9BA00}" type="presParOf" srcId="{8D30C4D1-9516-42B5-81E6-18DDB710C1B6}" destId="{719517F3-59A1-4B65-9647-4C27A754A5F2}" srcOrd="7" destOrd="0" presId="urn:microsoft.com/office/officeart/2005/8/layout/target1"/>
    <dgm:cxn modelId="{4FE3095E-65D5-4847-AAE0-C82835D981AB}" type="presParOf" srcId="{8D30C4D1-9516-42B5-81E6-18DDB710C1B6}" destId="{9FC10214-7F82-495D-936F-601051FC6B4C}" srcOrd="8" destOrd="0" presId="urn:microsoft.com/office/officeart/2005/8/layout/target1"/>
    <dgm:cxn modelId="{35488C6D-FF49-4D67-A8D7-388910AD74A2}" type="presParOf" srcId="{8D30C4D1-9516-42B5-81E6-18DDB710C1B6}" destId="{9E7DB934-5A95-4F33-9B9B-C08BB1663509}" srcOrd="9" destOrd="0" presId="urn:microsoft.com/office/officeart/2005/8/layout/target1"/>
    <dgm:cxn modelId="{138308D7-6406-4954-90C1-A7AA0002F823}" type="presParOf" srcId="{8D30C4D1-9516-42B5-81E6-18DDB710C1B6}" destId="{983A197F-705C-4086-9855-F618079D6520}" srcOrd="10" destOrd="0" presId="urn:microsoft.com/office/officeart/2005/8/layout/target1"/>
    <dgm:cxn modelId="{87CBCD12-B340-4A3B-8016-3E61FFFA6DB3}" type="presParOf" srcId="{8D30C4D1-9516-42B5-81E6-18DDB710C1B6}" destId="{453F4152-0DB4-487B-930C-810D475F04E9}"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53CF3C-4F65-426B-A144-9C7F901A28BC}"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s-MX"/>
        </a:p>
      </dgm:t>
    </dgm:pt>
    <dgm:pt modelId="{4BF3DA71-2400-4DF8-9FA8-0FDEC313A5F4}">
      <dgm:prSet phldrT="[Texto]"/>
      <dgm:spPr/>
      <dgm:t>
        <a:bodyPr/>
        <a:lstStyle/>
        <a:p>
          <a:r>
            <a:rPr lang="es-MX" dirty="0" smtClean="0"/>
            <a:t>Acceso</a:t>
          </a:r>
          <a:endParaRPr lang="es-MX" dirty="0"/>
        </a:p>
      </dgm:t>
    </dgm:pt>
    <dgm:pt modelId="{EEFA2093-C5D2-4F5B-A0DB-21EC3025C605}" type="parTrans" cxnId="{5230AFEE-1880-4CE8-B0C7-52BE7EC79211}">
      <dgm:prSet/>
      <dgm:spPr/>
      <dgm:t>
        <a:bodyPr/>
        <a:lstStyle/>
        <a:p>
          <a:endParaRPr lang="es-MX"/>
        </a:p>
      </dgm:t>
    </dgm:pt>
    <dgm:pt modelId="{40BD520B-234C-4278-B233-47B2B7777086}" type="sibTrans" cxnId="{5230AFEE-1880-4CE8-B0C7-52BE7EC79211}">
      <dgm:prSet/>
      <dgm:spPr/>
      <dgm:t>
        <a:bodyPr/>
        <a:lstStyle/>
        <a:p>
          <a:endParaRPr lang="es-MX"/>
        </a:p>
      </dgm:t>
    </dgm:pt>
    <dgm:pt modelId="{E3E20CA2-EEF0-4CC3-9509-30DBA19E13A2}">
      <dgm:prSet phldrT="[Texto]"/>
      <dgm:spPr/>
      <dgm:t>
        <a:bodyPr/>
        <a:lstStyle/>
        <a:p>
          <a:r>
            <a:rPr lang="es-MX" dirty="0" smtClean="0"/>
            <a:t>Rectificación</a:t>
          </a:r>
          <a:endParaRPr lang="es-MX" dirty="0"/>
        </a:p>
      </dgm:t>
    </dgm:pt>
    <dgm:pt modelId="{0F0D2689-4B91-47BD-AFC4-69DBF57D52A7}" type="parTrans" cxnId="{E89F0F97-CA01-409D-BC4D-CC981CF49A45}">
      <dgm:prSet/>
      <dgm:spPr/>
      <dgm:t>
        <a:bodyPr/>
        <a:lstStyle/>
        <a:p>
          <a:endParaRPr lang="es-MX"/>
        </a:p>
      </dgm:t>
    </dgm:pt>
    <dgm:pt modelId="{64E4DF7E-C2DF-4F81-8EF8-D45F8886AC8C}" type="sibTrans" cxnId="{E89F0F97-CA01-409D-BC4D-CC981CF49A45}">
      <dgm:prSet/>
      <dgm:spPr/>
      <dgm:t>
        <a:bodyPr/>
        <a:lstStyle/>
        <a:p>
          <a:endParaRPr lang="es-MX"/>
        </a:p>
      </dgm:t>
    </dgm:pt>
    <dgm:pt modelId="{5CAC3D8E-518D-4163-9412-FAFD61BF6172}">
      <dgm:prSet phldrT="[Texto]"/>
      <dgm:spPr/>
      <dgm:t>
        <a:bodyPr/>
        <a:lstStyle/>
        <a:p>
          <a:r>
            <a:rPr lang="es-MX" dirty="0" smtClean="0"/>
            <a:t>Cancelación</a:t>
          </a:r>
          <a:endParaRPr lang="es-MX" dirty="0"/>
        </a:p>
      </dgm:t>
    </dgm:pt>
    <dgm:pt modelId="{1C6A5D9A-B378-422B-BEEE-85FD37783F90}" type="parTrans" cxnId="{0DC4B33D-A190-420B-8EC7-88EA29F3AC3F}">
      <dgm:prSet/>
      <dgm:spPr/>
      <dgm:t>
        <a:bodyPr/>
        <a:lstStyle/>
        <a:p>
          <a:endParaRPr lang="es-MX"/>
        </a:p>
      </dgm:t>
    </dgm:pt>
    <dgm:pt modelId="{CCF04366-4629-4E00-9B41-2D8DB7BA5161}" type="sibTrans" cxnId="{0DC4B33D-A190-420B-8EC7-88EA29F3AC3F}">
      <dgm:prSet/>
      <dgm:spPr/>
      <dgm:t>
        <a:bodyPr/>
        <a:lstStyle/>
        <a:p>
          <a:endParaRPr lang="es-MX"/>
        </a:p>
      </dgm:t>
    </dgm:pt>
    <dgm:pt modelId="{5905A8C2-6FF2-4BC2-91BC-3A96960DA90A}">
      <dgm:prSet phldrT="[Texto]"/>
      <dgm:spPr/>
      <dgm:t>
        <a:bodyPr/>
        <a:lstStyle/>
        <a:p>
          <a:r>
            <a:rPr lang="es-MX" dirty="0" smtClean="0"/>
            <a:t>Oposición</a:t>
          </a:r>
          <a:endParaRPr lang="es-MX" dirty="0"/>
        </a:p>
      </dgm:t>
    </dgm:pt>
    <dgm:pt modelId="{37932662-1720-4AE3-9B6A-2752C6FF05D1}" type="parTrans" cxnId="{EC0F8F6C-5463-47CF-9D5A-AD4293AD75F6}">
      <dgm:prSet/>
      <dgm:spPr/>
      <dgm:t>
        <a:bodyPr/>
        <a:lstStyle/>
        <a:p>
          <a:endParaRPr lang="es-MX"/>
        </a:p>
      </dgm:t>
    </dgm:pt>
    <dgm:pt modelId="{A655E111-7C59-4EAA-AD41-9734211DE831}" type="sibTrans" cxnId="{EC0F8F6C-5463-47CF-9D5A-AD4293AD75F6}">
      <dgm:prSet/>
      <dgm:spPr/>
      <dgm:t>
        <a:bodyPr/>
        <a:lstStyle/>
        <a:p>
          <a:endParaRPr lang="es-MX"/>
        </a:p>
      </dgm:t>
    </dgm:pt>
    <dgm:pt modelId="{D90BE811-0F2D-4447-9774-AE248018CE3A}" type="pres">
      <dgm:prSet presAssocID="{8B53CF3C-4F65-426B-A144-9C7F901A28BC}" presName="matrix" presStyleCnt="0">
        <dgm:presLayoutVars>
          <dgm:chMax val="1"/>
          <dgm:dir/>
          <dgm:resizeHandles val="exact"/>
        </dgm:presLayoutVars>
      </dgm:prSet>
      <dgm:spPr/>
      <dgm:t>
        <a:bodyPr/>
        <a:lstStyle/>
        <a:p>
          <a:endParaRPr lang="es-MX"/>
        </a:p>
      </dgm:t>
    </dgm:pt>
    <dgm:pt modelId="{7D391115-8DF8-431C-9B12-C13198FD6A7B}" type="pres">
      <dgm:prSet presAssocID="{8B53CF3C-4F65-426B-A144-9C7F901A28BC}" presName="diamond" presStyleLbl="bgShp" presStyleIdx="0" presStyleCnt="1"/>
      <dgm:spPr/>
    </dgm:pt>
    <dgm:pt modelId="{ECBB5B0E-EDED-4F2D-B8F1-718CA24EB2F8}" type="pres">
      <dgm:prSet presAssocID="{8B53CF3C-4F65-426B-A144-9C7F901A28BC}" presName="quad1" presStyleLbl="node1" presStyleIdx="0" presStyleCnt="4">
        <dgm:presLayoutVars>
          <dgm:chMax val="0"/>
          <dgm:chPref val="0"/>
          <dgm:bulletEnabled val="1"/>
        </dgm:presLayoutVars>
      </dgm:prSet>
      <dgm:spPr/>
      <dgm:t>
        <a:bodyPr/>
        <a:lstStyle/>
        <a:p>
          <a:endParaRPr lang="es-MX"/>
        </a:p>
      </dgm:t>
    </dgm:pt>
    <dgm:pt modelId="{CA12CB73-5BF1-4178-91B2-42FFDB768114}" type="pres">
      <dgm:prSet presAssocID="{8B53CF3C-4F65-426B-A144-9C7F901A28BC}" presName="quad2" presStyleLbl="node1" presStyleIdx="1" presStyleCnt="4">
        <dgm:presLayoutVars>
          <dgm:chMax val="0"/>
          <dgm:chPref val="0"/>
          <dgm:bulletEnabled val="1"/>
        </dgm:presLayoutVars>
      </dgm:prSet>
      <dgm:spPr/>
      <dgm:t>
        <a:bodyPr/>
        <a:lstStyle/>
        <a:p>
          <a:endParaRPr lang="es-MX"/>
        </a:p>
      </dgm:t>
    </dgm:pt>
    <dgm:pt modelId="{2A717348-C05D-463F-B354-FAD21FF6F3B2}" type="pres">
      <dgm:prSet presAssocID="{8B53CF3C-4F65-426B-A144-9C7F901A28BC}" presName="quad3" presStyleLbl="node1" presStyleIdx="2" presStyleCnt="4">
        <dgm:presLayoutVars>
          <dgm:chMax val="0"/>
          <dgm:chPref val="0"/>
          <dgm:bulletEnabled val="1"/>
        </dgm:presLayoutVars>
      </dgm:prSet>
      <dgm:spPr/>
      <dgm:t>
        <a:bodyPr/>
        <a:lstStyle/>
        <a:p>
          <a:endParaRPr lang="es-MX"/>
        </a:p>
      </dgm:t>
    </dgm:pt>
    <dgm:pt modelId="{95297DB7-AB4A-42A6-9A24-3B286BF11460}" type="pres">
      <dgm:prSet presAssocID="{8B53CF3C-4F65-426B-A144-9C7F901A28BC}" presName="quad4" presStyleLbl="node1" presStyleIdx="3" presStyleCnt="4">
        <dgm:presLayoutVars>
          <dgm:chMax val="0"/>
          <dgm:chPref val="0"/>
          <dgm:bulletEnabled val="1"/>
        </dgm:presLayoutVars>
      </dgm:prSet>
      <dgm:spPr/>
      <dgm:t>
        <a:bodyPr/>
        <a:lstStyle/>
        <a:p>
          <a:endParaRPr lang="es-MX"/>
        </a:p>
      </dgm:t>
    </dgm:pt>
  </dgm:ptLst>
  <dgm:cxnLst>
    <dgm:cxn modelId="{AB0CCC8E-DDAA-4C0C-8D51-53D3C07EBB47}" type="presOf" srcId="{5905A8C2-6FF2-4BC2-91BC-3A96960DA90A}" destId="{95297DB7-AB4A-42A6-9A24-3B286BF11460}" srcOrd="0" destOrd="0" presId="urn:microsoft.com/office/officeart/2005/8/layout/matrix3"/>
    <dgm:cxn modelId="{56A5A6D0-7734-4A50-B162-B86FA2C9A7FC}" type="presOf" srcId="{5CAC3D8E-518D-4163-9412-FAFD61BF6172}" destId="{2A717348-C05D-463F-B354-FAD21FF6F3B2}" srcOrd="0" destOrd="0" presId="urn:microsoft.com/office/officeart/2005/8/layout/matrix3"/>
    <dgm:cxn modelId="{0DC4B33D-A190-420B-8EC7-88EA29F3AC3F}" srcId="{8B53CF3C-4F65-426B-A144-9C7F901A28BC}" destId="{5CAC3D8E-518D-4163-9412-FAFD61BF6172}" srcOrd="2" destOrd="0" parTransId="{1C6A5D9A-B378-422B-BEEE-85FD37783F90}" sibTransId="{CCF04366-4629-4E00-9B41-2D8DB7BA5161}"/>
    <dgm:cxn modelId="{B587326B-ED02-483F-BB2E-287647961F14}" type="presOf" srcId="{4BF3DA71-2400-4DF8-9FA8-0FDEC313A5F4}" destId="{ECBB5B0E-EDED-4F2D-B8F1-718CA24EB2F8}" srcOrd="0" destOrd="0" presId="urn:microsoft.com/office/officeart/2005/8/layout/matrix3"/>
    <dgm:cxn modelId="{E89F0F97-CA01-409D-BC4D-CC981CF49A45}" srcId="{8B53CF3C-4F65-426B-A144-9C7F901A28BC}" destId="{E3E20CA2-EEF0-4CC3-9509-30DBA19E13A2}" srcOrd="1" destOrd="0" parTransId="{0F0D2689-4B91-47BD-AFC4-69DBF57D52A7}" sibTransId="{64E4DF7E-C2DF-4F81-8EF8-D45F8886AC8C}"/>
    <dgm:cxn modelId="{EC0F8F6C-5463-47CF-9D5A-AD4293AD75F6}" srcId="{8B53CF3C-4F65-426B-A144-9C7F901A28BC}" destId="{5905A8C2-6FF2-4BC2-91BC-3A96960DA90A}" srcOrd="3" destOrd="0" parTransId="{37932662-1720-4AE3-9B6A-2752C6FF05D1}" sibTransId="{A655E111-7C59-4EAA-AD41-9734211DE831}"/>
    <dgm:cxn modelId="{B3EE0E10-D886-414B-92DC-2E47A8AEFA80}" type="presOf" srcId="{8B53CF3C-4F65-426B-A144-9C7F901A28BC}" destId="{D90BE811-0F2D-4447-9774-AE248018CE3A}" srcOrd="0" destOrd="0" presId="urn:microsoft.com/office/officeart/2005/8/layout/matrix3"/>
    <dgm:cxn modelId="{F2FEF07F-1337-4867-93CC-346F76BC8DCA}" type="presOf" srcId="{E3E20CA2-EEF0-4CC3-9509-30DBA19E13A2}" destId="{CA12CB73-5BF1-4178-91B2-42FFDB768114}" srcOrd="0" destOrd="0" presId="urn:microsoft.com/office/officeart/2005/8/layout/matrix3"/>
    <dgm:cxn modelId="{5230AFEE-1880-4CE8-B0C7-52BE7EC79211}" srcId="{8B53CF3C-4F65-426B-A144-9C7F901A28BC}" destId="{4BF3DA71-2400-4DF8-9FA8-0FDEC313A5F4}" srcOrd="0" destOrd="0" parTransId="{EEFA2093-C5D2-4F5B-A0DB-21EC3025C605}" sibTransId="{40BD520B-234C-4278-B233-47B2B7777086}"/>
    <dgm:cxn modelId="{F32CE227-D5C7-4709-98AA-733D460EE33F}" type="presParOf" srcId="{D90BE811-0F2D-4447-9774-AE248018CE3A}" destId="{7D391115-8DF8-431C-9B12-C13198FD6A7B}" srcOrd="0" destOrd="0" presId="urn:microsoft.com/office/officeart/2005/8/layout/matrix3"/>
    <dgm:cxn modelId="{96A58475-4857-4DE2-8A05-D88403FA9A66}" type="presParOf" srcId="{D90BE811-0F2D-4447-9774-AE248018CE3A}" destId="{ECBB5B0E-EDED-4F2D-B8F1-718CA24EB2F8}" srcOrd="1" destOrd="0" presId="urn:microsoft.com/office/officeart/2005/8/layout/matrix3"/>
    <dgm:cxn modelId="{FB827827-F946-4B90-9D08-57180A37DD73}" type="presParOf" srcId="{D90BE811-0F2D-4447-9774-AE248018CE3A}" destId="{CA12CB73-5BF1-4178-91B2-42FFDB768114}" srcOrd="2" destOrd="0" presId="urn:microsoft.com/office/officeart/2005/8/layout/matrix3"/>
    <dgm:cxn modelId="{263E473E-88EA-4260-8F13-BFE12C94A1F9}" type="presParOf" srcId="{D90BE811-0F2D-4447-9774-AE248018CE3A}" destId="{2A717348-C05D-463F-B354-FAD21FF6F3B2}" srcOrd="3" destOrd="0" presId="urn:microsoft.com/office/officeart/2005/8/layout/matrix3"/>
    <dgm:cxn modelId="{A2C66071-519F-4183-8BA3-C7173AEE5887}" type="presParOf" srcId="{D90BE811-0F2D-4447-9774-AE248018CE3A}" destId="{95297DB7-AB4A-42A6-9A24-3B286BF11460}"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A6E7AF3-B16C-492F-84EC-66C51AD6ABE0}" type="doc">
      <dgm:prSet loTypeId="urn:microsoft.com/office/officeart/2005/8/layout/hProcess9" loCatId="process" qsTypeId="urn:microsoft.com/office/officeart/2005/8/quickstyle/simple1" qsCatId="simple" csTypeId="urn:microsoft.com/office/officeart/2005/8/colors/colorful3" csCatId="colorful" phldr="1"/>
      <dgm:spPr/>
    </dgm:pt>
    <dgm:pt modelId="{F8D14872-440B-4BF1-87FC-67A641C589DC}">
      <dgm:prSet phldrT="[Texto]"/>
      <dgm:spPr/>
      <dgm:t>
        <a:bodyPr/>
        <a:lstStyle/>
        <a:p>
          <a:r>
            <a:rPr lang="es-MX" dirty="0" smtClean="0"/>
            <a:t>Acceso a la información pública. </a:t>
          </a:r>
          <a:endParaRPr lang="es-MX" dirty="0"/>
        </a:p>
      </dgm:t>
    </dgm:pt>
    <dgm:pt modelId="{DFDB3D7B-9E08-46D7-8516-ECA56043A041}" type="parTrans" cxnId="{4EE37B30-8B1D-42AD-B664-2FEDB4CCA05E}">
      <dgm:prSet/>
      <dgm:spPr/>
      <dgm:t>
        <a:bodyPr/>
        <a:lstStyle/>
        <a:p>
          <a:endParaRPr lang="es-MX"/>
        </a:p>
      </dgm:t>
    </dgm:pt>
    <dgm:pt modelId="{145B8BA4-4C6E-4A75-8909-ECCD9D0014E9}" type="sibTrans" cxnId="{4EE37B30-8B1D-42AD-B664-2FEDB4CCA05E}">
      <dgm:prSet/>
      <dgm:spPr/>
      <dgm:t>
        <a:bodyPr/>
        <a:lstStyle/>
        <a:p>
          <a:endParaRPr lang="es-MX"/>
        </a:p>
      </dgm:t>
    </dgm:pt>
    <dgm:pt modelId="{187D9EE8-EA6C-44D9-A651-4575B26E5E7C}" type="pres">
      <dgm:prSet presAssocID="{3A6E7AF3-B16C-492F-84EC-66C51AD6ABE0}" presName="CompostProcess" presStyleCnt="0">
        <dgm:presLayoutVars>
          <dgm:dir/>
          <dgm:resizeHandles val="exact"/>
        </dgm:presLayoutVars>
      </dgm:prSet>
      <dgm:spPr/>
    </dgm:pt>
    <dgm:pt modelId="{6ECDD614-37F6-4017-A49B-3AC0C6FE7C61}" type="pres">
      <dgm:prSet presAssocID="{3A6E7AF3-B16C-492F-84EC-66C51AD6ABE0}" presName="arrow" presStyleLbl="bgShp" presStyleIdx="0" presStyleCnt="1"/>
      <dgm:spPr/>
    </dgm:pt>
    <dgm:pt modelId="{6B70DAB3-524E-449C-A579-3CB55E902425}" type="pres">
      <dgm:prSet presAssocID="{3A6E7AF3-B16C-492F-84EC-66C51AD6ABE0}" presName="linearProcess" presStyleCnt="0"/>
      <dgm:spPr/>
    </dgm:pt>
    <dgm:pt modelId="{4E001DEB-F186-488C-AF9D-AD9DDC5F86D4}" type="pres">
      <dgm:prSet presAssocID="{F8D14872-440B-4BF1-87FC-67A641C589DC}" presName="textNode" presStyleLbl="node1" presStyleIdx="0" presStyleCnt="1" custLinFactNeighborX="-14265">
        <dgm:presLayoutVars>
          <dgm:bulletEnabled val="1"/>
        </dgm:presLayoutVars>
      </dgm:prSet>
      <dgm:spPr/>
      <dgm:t>
        <a:bodyPr/>
        <a:lstStyle/>
        <a:p>
          <a:endParaRPr lang="es-MX"/>
        </a:p>
      </dgm:t>
    </dgm:pt>
  </dgm:ptLst>
  <dgm:cxnLst>
    <dgm:cxn modelId="{4EE37B30-8B1D-42AD-B664-2FEDB4CCA05E}" srcId="{3A6E7AF3-B16C-492F-84EC-66C51AD6ABE0}" destId="{F8D14872-440B-4BF1-87FC-67A641C589DC}" srcOrd="0" destOrd="0" parTransId="{DFDB3D7B-9E08-46D7-8516-ECA56043A041}" sibTransId="{145B8BA4-4C6E-4A75-8909-ECCD9D0014E9}"/>
    <dgm:cxn modelId="{E99CAF72-5ADD-4BE7-B82C-A7F31071F1B6}" type="presOf" srcId="{F8D14872-440B-4BF1-87FC-67A641C589DC}" destId="{4E001DEB-F186-488C-AF9D-AD9DDC5F86D4}" srcOrd="0" destOrd="0" presId="urn:microsoft.com/office/officeart/2005/8/layout/hProcess9"/>
    <dgm:cxn modelId="{87B945E5-9FDA-4DEE-9ECF-5236B8925868}" type="presOf" srcId="{3A6E7AF3-B16C-492F-84EC-66C51AD6ABE0}" destId="{187D9EE8-EA6C-44D9-A651-4575B26E5E7C}" srcOrd="0" destOrd="0" presId="urn:microsoft.com/office/officeart/2005/8/layout/hProcess9"/>
    <dgm:cxn modelId="{041D501C-FB83-4FBF-86C9-CF61F7806151}" type="presParOf" srcId="{187D9EE8-EA6C-44D9-A651-4575B26E5E7C}" destId="{6ECDD614-37F6-4017-A49B-3AC0C6FE7C61}" srcOrd="0" destOrd="0" presId="urn:microsoft.com/office/officeart/2005/8/layout/hProcess9"/>
    <dgm:cxn modelId="{76F83F92-82B8-4E3A-B82E-849D3FBCD853}" type="presParOf" srcId="{187D9EE8-EA6C-44D9-A651-4575B26E5E7C}" destId="{6B70DAB3-524E-449C-A579-3CB55E902425}" srcOrd="1" destOrd="0" presId="urn:microsoft.com/office/officeart/2005/8/layout/hProcess9"/>
    <dgm:cxn modelId="{5A236C41-AD41-4D57-BC37-5DCCF356242F}" type="presParOf" srcId="{6B70DAB3-524E-449C-A579-3CB55E902425}" destId="{4E001DEB-F186-488C-AF9D-AD9DDC5F86D4}" srcOrd="0"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E4CCEBD-DAB8-4CF5-BB61-55FF6BD073C1}" type="doc">
      <dgm:prSet loTypeId="urn:microsoft.com/office/officeart/2005/8/layout/hProcess9" loCatId="process" qsTypeId="urn:microsoft.com/office/officeart/2005/8/quickstyle/simple1" qsCatId="simple" csTypeId="urn:microsoft.com/office/officeart/2005/8/colors/accent1_2" csCatId="accent1" phldr="1"/>
      <dgm:spPr/>
    </dgm:pt>
    <dgm:pt modelId="{4B958DEC-1D37-421B-B7A6-1311548133D2}">
      <dgm:prSet phldrT="[Texto]"/>
      <dgm:spPr/>
      <dgm:t>
        <a:bodyPr/>
        <a:lstStyle/>
        <a:p>
          <a:r>
            <a:rPr lang="es-MX" dirty="0" smtClean="0"/>
            <a:t>Recurso de Revisión </a:t>
          </a:r>
          <a:endParaRPr lang="es-MX" dirty="0"/>
        </a:p>
      </dgm:t>
    </dgm:pt>
    <dgm:pt modelId="{6629A70B-ADFE-4A50-899E-F967B6FEB6B5}" type="parTrans" cxnId="{A87B5794-223C-40E1-ADF5-34603FCF0CB0}">
      <dgm:prSet/>
      <dgm:spPr/>
      <dgm:t>
        <a:bodyPr/>
        <a:lstStyle/>
        <a:p>
          <a:endParaRPr lang="es-MX"/>
        </a:p>
      </dgm:t>
    </dgm:pt>
    <dgm:pt modelId="{0133F937-3B50-45FF-B32C-438FC6627CB3}" type="sibTrans" cxnId="{A87B5794-223C-40E1-ADF5-34603FCF0CB0}">
      <dgm:prSet/>
      <dgm:spPr/>
      <dgm:t>
        <a:bodyPr/>
        <a:lstStyle/>
        <a:p>
          <a:endParaRPr lang="es-MX"/>
        </a:p>
      </dgm:t>
    </dgm:pt>
    <dgm:pt modelId="{3936C8D4-EC01-42ED-AC03-D18E354ECADC}" type="pres">
      <dgm:prSet presAssocID="{9E4CCEBD-DAB8-4CF5-BB61-55FF6BD073C1}" presName="CompostProcess" presStyleCnt="0">
        <dgm:presLayoutVars>
          <dgm:dir/>
          <dgm:resizeHandles val="exact"/>
        </dgm:presLayoutVars>
      </dgm:prSet>
      <dgm:spPr/>
    </dgm:pt>
    <dgm:pt modelId="{D18C34DD-F5F0-45FF-9A1E-04A5FB06ED64}" type="pres">
      <dgm:prSet presAssocID="{9E4CCEBD-DAB8-4CF5-BB61-55FF6BD073C1}" presName="arrow" presStyleLbl="bgShp" presStyleIdx="0" presStyleCnt="1"/>
      <dgm:spPr/>
    </dgm:pt>
    <dgm:pt modelId="{B5F44B89-04DD-4AD1-9895-D1A02F9E3456}" type="pres">
      <dgm:prSet presAssocID="{9E4CCEBD-DAB8-4CF5-BB61-55FF6BD073C1}" presName="linearProcess" presStyleCnt="0"/>
      <dgm:spPr/>
    </dgm:pt>
    <dgm:pt modelId="{A9DCC4AC-B761-424C-92E2-DDF671F85168}" type="pres">
      <dgm:prSet presAssocID="{4B958DEC-1D37-421B-B7A6-1311548133D2}" presName="textNode" presStyleLbl="node1" presStyleIdx="0" presStyleCnt="1">
        <dgm:presLayoutVars>
          <dgm:bulletEnabled val="1"/>
        </dgm:presLayoutVars>
      </dgm:prSet>
      <dgm:spPr/>
      <dgm:t>
        <a:bodyPr/>
        <a:lstStyle/>
        <a:p>
          <a:endParaRPr lang="es-MX"/>
        </a:p>
      </dgm:t>
    </dgm:pt>
  </dgm:ptLst>
  <dgm:cxnLst>
    <dgm:cxn modelId="{A87B5794-223C-40E1-ADF5-34603FCF0CB0}" srcId="{9E4CCEBD-DAB8-4CF5-BB61-55FF6BD073C1}" destId="{4B958DEC-1D37-421B-B7A6-1311548133D2}" srcOrd="0" destOrd="0" parTransId="{6629A70B-ADFE-4A50-899E-F967B6FEB6B5}" sibTransId="{0133F937-3B50-45FF-B32C-438FC6627CB3}"/>
    <dgm:cxn modelId="{180D82DD-9F9D-4A43-9F18-01F99D3AB30A}" type="presOf" srcId="{4B958DEC-1D37-421B-B7A6-1311548133D2}" destId="{A9DCC4AC-B761-424C-92E2-DDF671F85168}" srcOrd="0" destOrd="0" presId="urn:microsoft.com/office/officeart/2005/8/layout/hProcess9"/>
    <dgm:cxn modelId="{8C1BD4B5-8BD3-4CA7-ABAA-9EC3F8FDF7C9}" type="presOf" srcId="{9E4CCEBD-DAB8-4CF5-BB61-55FF6BD073C1}" destId="{3936C8D4-EC01-42ED-AC03-D18E354ECADC}" srcOrd="0" destOrd="0" presId="urn:microsoft.com/office/officeart/2005/8/layout/hProcess9"/>
    <dgm:cxn modelId="{0BD10E8E-2846-49C7-9DFC-50B3BBF4BC4E}" type="presParOf" srcId="{3936C8D4-EC01-42ED-AC03-D18E354ECADC}" destId="{D18C34DD-F5F0-45FF-9A1E-04A5FB06ED64}" srcOrd="0" destOrd="0" presId="urn:microsoft.com/office/officeart/2005/8/layout/hProcess9"/>
    <dgm:cxn modelId="{10131B8A-6074-49A5-BA84-B03C3831BBB0}" type="presParOf" srcId="{3936C8D4-EC01-42ED-AC03-D18E354ECADC}" destId="{B5F44B89-04DD-4AD1-9895-D1A02F9E3456}" srcOrd="1" destOrd="0" presId="urn:microsoft.com/office/officeart/2005/8/layout/hProcess9"/>
    <dgm:cxn modelId="{1A73175B-F83F-47B0-A687-E47A60133B7D}" type="presParOf" srcId="{B5F44B89-04DD-4AD1-9895-D1A02F9E3456}" destId="{A9DCC4AC-B761-424C-92E2-DDF671F85168}" srcOrd="0" destOrd="0" presId="urn:microsoft.com/office/officeart/2005/8/layout/hProcess9"/>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2636DE-40E1-4AB0-9BBF-2675434E5786}">
      <dsp:nvSpPr>
        <dsp:cNvPr id="0" name=""/>
        <dsp:cNvSpPr/>
      </dsp:nvSpPr>
      <dsp:spPr>
        <a:xfrm>
          <a:off x="710250" y="0"/>
          <a:ext cx="5490020" cy="3431263"/>
        </a:xfrm>
        <a:prstGeom prst="swooshArrow">
          <a:avLst>
            <a:gd name="adj1" fmla="val 25000"/>
            <a:gd name="adj2" fmla="val 2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2B239A-4E27-40FC-A969-B46CED66F6DF}">
      <dsp:nvSpPr>
        <dsp:cNvPr id="0" name=""/>
        <dsp:cNvSpPr/>
      </dsp:nvSpPr>
      <dsp:spPr>
        <a:xfrm>
          <a:off x="1407482" y="2368257"/>
          <a:ext cx="142740" cy="14274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624FE2-33CC-4892-83C1-57247F74782C}">
      <dsp:nvSpPr>
        <dsp:cNvPr id="0" name=""/>
        <dsp:cNvSpPr/>
      </dsp:nvSpPr>
      <dsp:spPr>
        <a:xfrm>
          <a:off x="1478853" y="2439627"/>
          <a:ext cx="1279174" cy="991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635" tIns="0" rIns="0" bIns="0" numCol="1" spcCol="1270" anchor="t" anchorCtr="0">
          <a:noAutofit/>
        </a:bodyPr>
        <a:lstStyle/>
        <a:p>
          <a:pPr lvl="0" algn="l" defTabSz="1511300">
            <a:lnSpc>
              <a:spcPct val="90000"/>
            </a:lnSpc>
            <a:spcBef>
              <a:spcPct val="0"/>
            </a:spcBef>
            <a:spcAft>
              <a:spcPct val="35000"/>
            </a:spcAft>
          </a:pPr>
          <a:r>
            <a:rPr lang="es-MX" sz="3400" kern="1200" dirty="0" smtClean="0"/>
            <a:t>Datos</a:t>
          </a:r>
          <a:endParaRPr lang="es-MX" sz="3400" kern="1200" dirty="0"/>
        </a:p>
      </dsp:txBody>
      <dsp:txXfrm>
        <a:off x="1478853" y="2439627"/>
        <a:ext cx="1279174" cy="991635"/>
      </dsp:txXfrm>
    </dsp:sp>
    <dsp:sp modelId="{4ABB9759-F24A-4786-AFEB-D03070924ECB}">
      <dsp:nvSpPr>
        <dsp:cNvPr id="0" name=""/>
        <dsp:cNvSpPr/>
      </dsp:nvSpPr>
      <dsp:spPr>
        <a:xfrm>
          <a:off x="2667442" y="1435640"/>
          <a:ext cx="258030" cy="258030"/>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260D02-041F-4EED-BB44-94ACAA4C8B9A}">
      <dsp:nvSpPr>
        <dsp:cNvPr id="0" name=""/>
        <dsp:cNvSpPr/>
      </dsp:nvSpPr>
      <dsp:spPr>
        <a:xfrm>
          <a:off x="2137062" y="1564655"/>
          <a:ext cx="2636395" cy="1866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725" tIns="0" rIns="0" bIns="0" numCol="1" spcCol="1270" anchor="t" anchorCtr="0">
          <a:noAutofit/>
        </a:bodyPr>
        <a:lstStyle/>
        <a:p>
          <a:pPr lvl="0" algn="l" defTabSz="1466850">
            <a:lnSpc>
              <a:spcPct val="90000"/>
            </a:lnSpc>
            <a:spcBef>
              <a:spcPct val="0"/>
            </a:spcBef>
            <a:spcAft>
              <a:spcPct val="35000"/>
            </a:spcAft>
          </a:pPr>
          <a:r>
            <a:rPr lang="es-MX" sz="3300" kern="1200" dirty="0" smtClean="0"/>
            <a:t>Metadatos</a:t>
          </a:r>
          <a:endParaRPr lang="es-MX" sz="3300" kern="1200" dirty="0"/>
        </a:p>
      </dsp:txBody>
      <dsp:txXfrm>
        <a:off x="2137062" y="1564655"/>
        <a:ext cx="2636395" cy="1866607"/>
      </dsp:txXfrm>
    </dsp:sp>
    <dsp:sp modelId="{969CF0F7-22D3-421A-A020-CB004ED9FE3D}">
      <dsp:nvSpPr>
        <dsp:cNvPr id="0" name=""/>
        <dsp:cNvSpPr/>
      </dsp:nvSpPr>
      <dsp:spPr>
        <a:xfrm>
          <a:off x="4182688" y="868109"/>
          <a:ext cx="356851" cy="356851"/>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6A7C32-9F74-4B36-9729-7D04215AD280}">
      <dsp:nvSpPr>
        <dsp:cNvPr id="0" name=""/>
        <dsp:cNvSpPr/>
      </dsp:nvSpPr>
      <dsp:spPr>
        <a:xfrm>
          <a:off x="3121030" y="1046535"/>
          <a:ext cx="3797772" cy="2384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088" tIns="0" rIns="0" bIns="0" numCol="1" spcCol="1270" anchor="t" anchorCtr="0">
          <a:noAutofit/>
        </a:bodyPr>
        <a:lstStyle/>
        <a:p>
          <a:pPr lvl="0" algn="l" defTabSz="1422400">
            <a:lnSpc>
              <a:spcPct val="90000"/>
            </a:lnSpc>
            <a:spcBef>
              <a:spcPct val="0"/>
            </a:spcBef>
            <a:spcAft>
              <a:spcPct val="35000"/>
            </a:spcAft>
          </a:pPr>
          <a:r>
            <a:rPr lang="es-MX" sz="3200" kern="1200" dirty="0" smtClean="0"/>
            <a:t>Identificador</a:t>
          </a:r>
          <a:endParaRPr lang="es-MX" sz="3200" kern="1200" dirty="0"/>
        </a:p>
      </dsp:txBody>
      <dsp:txXfrm>
        <a:off x="3121030" y="1046535"/>
        <a:ext cx="3797772" cy="238472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D4D2B9-7824-43D6-96EB-5CDE6D66D0B7}">
      <dsp:nvSpPr>
        <dsp:cNvPr id="0" name=""/>
        <dsp:cNvSpPr/>
      </dsp:nvSpPr>
      <dsp:spPr>
        <a:xfrm rot="5400000">
          <a:off x="3691216" y="100528"/>
          <a:ext cx="1526976" cy="1328469"/>
        </a:xfrm>
        <a:prstGeom prst="hexagon">
          <a:avLst>
            <a:gd name="adj" fmla="val 25000"/>
            <a:gd name="vf" fmla="val 11547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t>Datos laborales </a:t>
          </a:r>
          <a:endParaRPr lang="es-MX" sz="1500" kern="1200" dirty="0"/>
        </a:p>
      </dsp:txBody>
      <dsp:txXfrm rot="-5400000">
        <a:off x="3997489" y="239229"/>
        <a:ext cx="914429" cy="1051068"/>
      </dsp:txXfrm>
    </dsp:sp>
    <dsp:sp modelId="{0E834347-E34D-47E4-A348-B5ACB6F0DA6E}">
      <dsp:nvSpPr>
        <dsp:cNvPr id="0" name=""/>
        <dsp:cNvSpPr/>
      </dsp:nvSpPr>
      <dsp:spPr>
        <a:xfrm rot="5400000">
          <a:off x="5069334" y="107311"/>
          <a:ext cx="1467524" cy="1252902"/>
        </a:xfrm>
        <a:prstGeom prst="hexagon">
          <a:avLst/>
        </a:prstGeom>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vert270" wrap="square" lIns="34290" tIns="34290" rIns="34290" bIns="34290" numCol="1" spcCol="1270" anchor="ctr" anchorCtr="0">
          <a:noAutofit/>
        </a:bodyPr>
        <a:lstStyle/>
        <a:p>
          <a:pPr lvl="0" algn="ctr" defTabSz="400050">
            <a:lnSpc>
              <a:spcPct val="90000"/>
            </a:lnSpc>
            <a:spcBef>
              <a:spcPct val="0"/>
            </a:spcBef>
            <a:spcAft>
              <a:spcPct val="35000"/>
            </a:spcAft>
          </a:pPr>
          <a:r>
            <a:rPr lang="es-MX" sz="900" b="1" kern="1200" dirty="0" smtClean="0">
              <a:solidFill>
                <a:schemeClr val="bg1"/>
              </a:solidFill>
            </a:rPr>
            <a:t>Datos patrimoniales </a:t>
          </a:r>
          <a:endParaRPr lang="es-MX" sz="900" b="1" kern="1200" dirty="0">
            <a:solidFill>
              <a:schemeClr val="bg1"/>
            </a:solidFill>
          </a:endParaRPr>
        </a:p>
      </dsp:txBody>
      <dsp:txXfrm>
        <a:off x="5296036" y="300858"/>
        <a:ext cx="1014120" cy="865808"/>
      </dsp:txXfrm>
    </dsp:sp>
    <dsp:sp modelId="{B1881BF4-A055-4653-9113-B5E3FD450949}">
      <dsp:nvSpPr>
        <dsp:cNvPr id="0" name=""/>
        <dsp:cNvSpPr/>
      </dsp:nvSpPr>
      <dsp:spPr>
        <a:xfrm rot="5400000">
          <a:off x="2256469" y="100528"/>
          <a:ext cx="1526976" cy="1328469"/>
        </a:xfrm>
        <a:prstGeom prst="hexagon">
          <a:avLst>
            <a:gd name="adj" fmla="val 25000"/>
            <a:gd name="vf" fmla="val 115470"/>
          </a:avLst>
        </a:prstGeom>
        <a:gradFill rotWithShape="0">
          <a:gsLst>
            <a:gs pos="0">
              <a:schemeClr val="accent4">
                <a:hueOff val="-637824"/>
                <a:satOff val="3843"/>
                <a:lumOff val="308"/>
                <a:alphaOff val="0"/>
                <a:tint val="100000"/>
                <a:shade val="100000"/>
                <a:satMod val="130000"/>
              </a:schemeClr>
            </a:gs>
            <a:gs pos="100000">
              <a:schemeClr val="accent4">
                <a:hueOff val="-637824"/>
                <a:satOff val="3843"/>
                <a:lumOff val="30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s-MX" sz="1100" kern="1200" dirty="0" smtClean="0"/>
            <a:t>Datos de identificación</a:t>
          </a:r>
          <a:endParaRPr lang="es-MX" sz="1100" kern="1200" dirty="0"/>
        </a:p>
      </dsp:txBody>
      <dsp:txXfrm rot="-5400000">
        <a:off x="2562742" y="239229"/>
        <a:ext cx="914429" cy="1051068"/>
      </dsp:txXfrm>
    </dsp:sp>
    <dsp:sp modelId="{B1292268-4E10-4111-A8DE-A9768EC2159A}">
      <dsp:nvSpPr>
        <dsp:cNvPr id="0" name=""/>
        <dsp:cNvSpPr/>
      </dsp:nvSpPr>
      <dsp:spPr>
        <a:xfrm rot="5400000">
          <a:off x="2971094" y="1396626"/>
          <a:ext cx="1526976" cy="1328469"/>
        </a:xfrm>
        <a:prstGeom prst="hexagon">
          <a:avLst>
            <a:gd name="adj" fmla="val 25000"/>
            <a:gd name="vf" fmla="val 115470"/>
          </a:avLst>
        </a:prstGeom>
        <a:gradFill rotWithShape="0">
          <a:gsLst>
            <a:gs pos="0">
              <a:schemeClr val="accent4">
                <a:hueOff val="-1275649"/>
                <a:satOff val="7685"/>
                <a:lumOff val="616"/>
                <a:alphaOff val="0"/>
                <a:tint val="100000"/>
                <a:shade val="100000"/>
                <a:satMod val="130000"/>
              </a:schemeClr>
            </a:gs>
            <a:gs pos="100000">
              <a:schemeClr val="accent4">
                <a:hueOff val="-1275649"/>
                <a:satOff val="7685"/>
                <a:lumOff val="61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t>Datos académicos</a:t>
          </a:r>
          <a:endParaRPr lang="es-MX" sz="1200" kern="1200" dirty="0"/>
        </a:p>
      </dsp:txBody>
      <dsp:txXfrm rot="-5400000">
        <a:off x="3277367" y="1535327"/>
        <a:ext cx="914429" cy="1051068"/>
      </dsp:txXfrm>
    </dsp:sp>
    <dsp:sp modelId="{D968440D-EDC8-4F02-BF68-A58BFBC3E375}">
      <dsp:nvSpPr>
        <dsp:cNvPr id="0" name=""/>
        <dsp:cNvSpPr/>
      </dsp:nvSpPr>
      <dsp:spPr>
        <a:xfrm rot="16200000">
          <a:off x="1389074" y="1319822"/>
          <a:ext cx="1603470" cy="1482077"/>
        </a:xfrm>
        <a:prstGeom prst="hexagon">
          <a:avLst/>
        </a:prstGeom>
        <a:gradFill rotWithShape="1">
          <a:gsLst>
            <a:gs pos="0">
              <a:schemeClr val="accent6">
                <a:tint val="100000"/>
                <a:shade val="100000"/>
                <a:satMod val="130000"/>
              </a:schemeClr>
            </a:gs>
            <a:gs pos="100000">
              <a:schemeClr val="accent6">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vert" wrap="square" lIns="38100" tIns="38100" rIns="38100" bIns="38100" numCol="1" spcCol="1270" anchor="ctr" anchorCtr="0">
          <a:noAutofit/>
        </a:bodyPr>
        <a:lstStyle/>
        <a:p>
          <a:pPr lvl="0" algn="ctr" defTabSz="444500">
            <a:lnSpc>
              <a:spcPct val="90000"/>
            </a:lnSpc>
            <a:spcBef>
              <a:spcPct val="0"/>
            </a:spcBef>
            <a:spcAft>
              <a:spcPct val="35000"/>
            </a:spcAft>
          </a:pPr>
          <a:r>
            <a:rPr lang="es-MX" sz="1000" kern="1200" dirty="0" smtClean="0">
              <a:solidFill>
                <a:schemeClr val="bg1"/>
              </a:solidFill>
            </a:rPr>
            <a:t>Datos sobre procedimientos administrativos seguidos en forma de juicio…</a:t>
          </a:r>
          <a:r>
            <a:rPr lang="es-MX" sz="800" kern="1200" dirty="0" smtClean="0"/>
            <a:t> </a:t>
          </a:r>
          <a:endParaRPr lang="es-MX" sz="800" kern="1200" dirty="0"/>
        </a:p>
      </dsp:txBody>
      <dsp:txXfrm>
        <a:off x="1646203" y="1557485"/>
        <a:ext cx="1089212" cy="1006751"/>
      </dsp:txXfrm>
    </dsp:sp>
    <dsp:sp modelId="{B82C9564-707E-4BB8-A4BB-F5B8F62E5974}">
      <dsp:nvSpPr>
        <dsp:cNvPr id="0" name=""/>
        <dsp:cNvSpPr/>
      </dsp:nvSpPr>
      <dsp:spPr>
        <a:xfrm rot="5400000">
          <a:off x="4405841" y="1396626"/>
          <a:ext cx="1526976" cy="1328469"/>
        </a:xfrm>
        <a:prstGeom prst="hexagon">
          <a:avLst>
            <a:gd name="adj" fmla="val 25000"/>
            <a:gd name="vf" fmla="val 115470"/>
          </a:avLst>
        </a:prstGeom>
        <a:gradFill rotWithShape="0">
          <a:gsLst>
            <a:gs pos="0">
              <a:schemeClr val="accent4">
                <a:hueOff val="-1913473"/>
                <a:satOff val="11528"/>
                <a:lumOff val="924"/>
                <a:alphaOff val="0"/>
                <a:tint val="100000"/>
                <a:shade val="100000"/>
                <a:satMod val="130000"/>
              </a:schemeClr>
            </a:gs>
            <a:gs pos="100000">
              <a:schemeClr val="accent4">
                <a:hueOff val="-1913473"/>
                <a:satOff val="11528"/>
                <a:lumOff val="92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MX" sz="1600" kern="1200" dirty="0" smtClean="0"/>
            <a:t>Datos de salud</a:t>
          </a:r>
          <a:endParaRPr lang="es-MX" sz="1600" kern="1200" dirty="0"/>
        </a:p>
      </dsp:txBody>
      <dsp:txXfrm rot="-5400000">
        <a:off x="4712114" y="1535327"/>
        <a:ext cx="914429" cy="1051068"/>
      </dsp:txXfrm>
    </dsp:sp>
    <dsp:sp modelId="{042DC9EA-FEB6-4829-9DFC-8A8A9CB5549B}">
      <dsp:nvSpPr>
        <dsp:cNvPr id="0" name=""/>
        <dsp:cNvSpPr/>
      </dsp:nvSpPr>
      <dsp:spPr>
        <a:xfrm rot="5400000">
          <a:off x="3691216" y="2692724"/>
          <a:ext cx="1526976" cy="1328469"/>
        </a:xfrm>
        <a:prstGeom prst="hexagon">
          <a:avLst>
            <a:gd name="adj" fmla="val 25000"/>
            <a:gd name="vf" fmla="val 115470"/>
          </a:avLst>
        </a:prstGeom>
        <a:gradFill rotWithShape="0">
          <a:gsLst>
            <a:gs pos="0">
              <a:schemeClr val="accent4">
                <a:hueOff val="-2551297"/>
                <a:satOff val="15371"/>
                <a:lumOff val="1232"/>
                <a:alphaOff val="0"/>
                <a:tint val="100000"/>
                <a:shade val="100000"/>
                <a:satMod val="130000"/>
              </a:schemeClr>
            </a:gs>
            <a:gs pos="100000">
              <a:schemeClr val="accent4">
                <a:hueOff val="-2551297"/>
                <a:satOff val="15371"/>
                <a:lumOff val="1232"/>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t>Datos electrónicos</a:t>
          </a:r>
          <a:endParaRPr lang="es-MX" sz="1200" kern="1200" dirty="0"/>
        </a:p>
      </dsp:txBody>
      <dsp:txXfrm rot="-5400000">
        <a:off x="3997489" y="2831425"/>
        <a:ext cx="914429" cy="1051068"/>
      </dsp:txXfrm>
    </dsp:sp>
    <dsp:sp modelId="{8458052B-B8BE-4A55-99F9-56BB2776FA4B}">
      <dsp:nvSpPr>
        <dsp:cNvPr id="0" name=""/>
        <dsp:cNvSpPr/>
      </dsp:nvSpPr>
      <dsp:spPr>
        <a:xfrm>
          <a:off x="5159251" y="2898865"/>
          <a:ext cx="1704105" cy="916185"/>
        </a:xfrm>
        <a:prstGeom prst="rect">
          <a:avLst/>
        </a:prstGeom>
        <a:noFill/>
        <a:ln>
          <a:noFill/>
        </a:ln>
        <a:effectLst/>
      </dsp:spPr>
      <dsp:style>
        <a:lnRef idx="0">
          <a:scrgbClr r="0" g="0" b="0"/>
        </a:lnRef>
        <a:fillRef idx="0">
          <a:scrgbClr r="0" g="0" b="0"/>
        </a:fillRef>
        <a:effectRef idx="0">
          <a:scrgbClr r="0" g="0" b="0"/>
        </a:effectRef>
        <a:fontRef idx="minor"/>
      </dsp:style>
    </dsp:sp>
    <dsp:sp modelId="{676C62A5-14F2-4FD7-998F-0EF224B0ECAF}">
      <dsp:nvSpPr>
        <dsp:cNvPr id="0" name=""/>
        <dsp:cNvSpPr/>
      </dsp:nvSpPr>
      <dsp:spPr>
        <a:xfrm rot="5400000">
          <a:off x="2256469" y="2692724"/>
          <a:ext cx="1526976" cy="1328469"/>
        </a:xfrm>
        <a:prstGeom prst="hexagon">
          <a:avLst>
            <a:gd name="adj" fmla="val 25000"/>
            <a:gd name="vf" fmla="val 115470"/>
          </a:avLst>
        </a:prstGeom>
        <a:gradFill rotWithShape="0">
          <a:gsLst>
            <a:gs pos="0">
              <a:schemeClr val="accent4">
                <a:hueOff val="-3189121"/>
                <a:satOff val="19214"/>
                <a:lumOff val="1540"/>
                <a:alphaOff val="0"/>
                <a:tint val="100000"/>
                <a:shade val="100000"/>
                <a:satMod val="130000"/>
              </a:schemeClr>
            </a:gs>
            <a:gs pos="100000">
              <a:schemeClr val="accent4">
                <a:hueOff val="-3189121"/>
                <a:satOff val="19214"/>
                <a:lumOff val="154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s-MX" sz="1300" kern="1200" dirty="0" smtClean="0"/>
            <a:t>Datos biométricos</a:t>
          </a:r>
          <a:endParaRPr lang="es-MX" sz="1300" kern="1200" dirty="0"/>
        </a:p>
      </dsp:txBody>
      <dsp:txXfrm rot="-5400000">
        <a:off x="2562742" y="2831425"/>
        <a:ext cx="914429" cy="1051068"/>
      </dsp:txXfrm>
    </dsp:sp>
    <dsp:sp modelId="{677849CC-F45C-4B24-8B53-0F268EA0E790}">
      <dsp:nvSpPr>
        <dsp:cNvPr id="0" name=""/>
        <dsp:cNvSpPr/>
      </dsp:nvSpPr>
      <dsp:spPr>
        <a:xfrm rot="5400000">
          <a:off x="2971094" y="3988821"/>
          <a:ext cx="1526976" cy="1328469"/>
        </a:xfrm>
        <a:prstGeom prst="hexagon">
          <a:avLst>
            <a:gd name="adj" fmla="val 25000"/>
            <a:gd name="vf" fmla="val 115470"/>
          </a:avLst>
        </a:prstGeom>
        <a:gradFill rotWithShape="0">
          <a:gsLst>
            <a:gs pos="0">
              <a:schemeClr val="accent4">
                <a:hueOff val="-3826945"/>
                <a:satOff val="23056"/>
                <a:lumOff val="1848"/>
                <a:alphaOff val="0"/>
                <a:tint val="100000"/>
                <a:shade val="100000"/>
                <a:satMod val="130000"/>
              </a:schemeClr>
            </a:gs>
            <a:gs pos="100000">
              <a:schemeClr val="accent4">
                <a:hueOff val="-3826945"/>
                <a:satOff val="23056"/>
                <a:lumOff val="184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Datos de vida sexual</a:t>
          </a:r>
          <a:endParaRPr lang="es-MX" sz="1600" kern="1200" dirty="0"/>
        </a:p>
      </dsp:txBody>
      <dsp:txXfrm rot="-5400000">
        <a:off x="3277367" y="4127522"/>
        <a:ext cx="914429" cy="1051068"/>
      </dsp:txXfrm>
    </dsp:sp>
    <dsp:sp modelId="{A515B87B-8FB4-40FE-A59B-38C70736497E}">
      <dsp:nvSpPr>
        <dsp:cNvPr id="0" name=""/>
        <dsp:cNvSpPr/>
      </dsp:nvSpPr>
      <dsp:spPr>
        <a:xfrm rot="5400000">
          <a:off x="1482242" y="3982848"/>
          <a:ext cx="1541083" cy="1328854"/>
        </a:xfrm>
        <a:prstGeom prst="hexagon">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vert270"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Datos de origen</a:t>
          </a:r>
          <a:endParaRPr lang="es-MX" sz="1600" kern="1200" dirty="0"/>
        </a:p>
      </dsp:txBody>
      <dsp:txXfrm>
        <a:off x="1721403" y="4189073"/>
        <a:ext cx="1062761" cy="916404"/>
      </dsp:txXfrm>
    </dsp:sp>
    <dsp:sp modelId="{26CA1816-3789-4D80-970D-3EE0A6A28220}">
      <dsp:nvSpPr>
        <dsp:cNvPr id="0" name=""/>
        <dsp:cNvSpPr/>
      </dsp:nvSpPr>
      <dsp:spPr>
        <a:xfrm rot="5400000">
          <a:off x="4405841" y="3988821"/>
          <a:ext cx="1526976" cy="1328469"/>
        </a:xfrm>
        <a:prstGeom prst="hexagon">
          <a:avLst>
            <a:gd name="adj" fmla="val 25000"/>
            <a:gd name="vf" fmla="val 115470"/>
          </a:avLst>
        </a:prstGeom>
        <a:gradFill rotWithShape="0">
          <a:gsLst>
            <a:gs pos="0">
              <a:schemeClr val="accent4">
                <a:hueOff val="-4464770"/>
                <a:satOff val="26899"/>
                <a:lumOff val="2156"/>
                <a:alphaOff val="0"/>
                <a:tint val="100000"/>
                <a:shade val="100000"/>
                <a:satMod val="130000"/>
              </a:schemeClr>
            </a:gs>
            <a:gs pos="100000">
              <a:schemeClr val="accent4">
                <a:hueOff val="-4464770"/>
                <a:satOff val="26899"/>
                <a:lumOff val="215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MX" sz="1400" kern="1200" dirty="0" smtClean="0"/>
            <a:t>Datos ideológicos </a:t>
          </a:r>
          <a:endParaRPr lang="es-MX" sz="1400" kern="1200" dirty="0"/>
        </a:p>
      </dsp:txBody>
      <dsp:txXfrm rot="-5400000">
        <a:off x="4712114" y="4127522"/>
        <a:ext cx="914429" cy="10510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DB219-7BC1-4260-9737-C3AB1F7945D5}">
      <dsp:nvSpPr>
        <dsp:cNvPr id="0" name=""/>
        <dsp:cNvSpPr/>
      </dsp:nvSpPr>
      <dsp:spPr>
        <a:xfrm>
          <a:off x="537083" y="1609778"/>
          <a:ext cx="2795693" cy="1397846"/>
        </a:xfrm>
        <a:prstGeom prst="roundRect">
          <a:avLst>
            <a:gd name="adj" fmla="val 10000"/>
          </a:avLst>
        </a:prstGeom>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50800" dist="38100" algn="l" rotWithShape="0">
            <a:prstClr val="black">
              <a:alpha val="40000"/>
            </a:prst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s-MX" sz="2900" b="1" kern="1200" cap="none" spc="50" smtClean="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Datos</a:t>
          </a:r>
          <a:endParaRPr lang="es-MX" sz="2900" b="1" kern="1200" cap="none"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dsp:txBody>
      <dsp:txXfrm>
        <a:off x="578025" y="1650720"/>
        <a:ext cx="2713809" cy="1315962"/>
      </dsp:txXfrm>
    </dsp:sp>
    <dsp:sp modelId="{5B9753CE-5252-4EBA-97A6-17004544F0A2}">
      <dsp:nvSpPr>
        <dsp:cNvPr id="0" name=""/>
        <dsp:cNvSpPr/>
      </dsp:nvSpPr>
      <dsp:spPr>
        <a:xfrm rot="290946">
          <a:off x="3330801" y="2328101"/>
          <a:ext cx="1103636" cy="54492"/>
        </a:xfrm>
        <a:custGeom>
          <a:avLst/>
          <a:gdLst/>
          <a:ahLst/>
          <a:cxnLst/>
          <a:rect l="0" t="0" r="0" b="0"/>
          <a:pathLst>
            <a:path>
              <a:moveTo>
                <a:pt x="0" y="27246"/>
              </a:moveTo>
              <a:lnTo>
                <a:pt x="1103636" y="27246"/>
              </a:lnTo>
            </a:path>
          </a:pathLst>
        </a:custGeom>
        <a:noFill/>
        <a:ln w="9525" cap="flat" cmpd="sng" algn="ctr">
          <a:solidFill>
            <a:schemeClr val="accent5">
              <a:shade val="95000"/>
              <a:satMod val="105000"/>
            </a:schemeClr>
          </a:solidFill>
          <a:prstDash val="solid"/>
        </a:ln>
        <a:effectLst/>
      </dsp:spPr>
      <dsp:style>
        <a:lnRef idx="1">
          <a:schemeClr val="accent5"/>
        </a:lnRef>
        <a:fillRef idx="0">
          <a:schemeClr val="accent5"/>
        </a:fillRef>
        <a:effectRef idx="0">
          <a:schemeClr val="accent5"/>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3855028" y="2327756"/>
        <a:ext cx="55181" cy="55181"/>
      </dsp:txXfrm>
    </dsp:sp>
    <dsp:sp modelId="{AAF8F29B-5E13-428A-A716-9256886771AE}">
      <dsp:nvSpPr>
        <dsp:cNvPr id="0" name=""/>
        <dsp:cNvSpPr/>
      </dsp:nvSpPr>
      <dsp:spPr>
        <a:xfrm>
          <a:off x="4432462" y="1703070"/>
          <a:ext cx="2795693" cy="1397846"/>
        </a:xfrm>
        <a:prstGeom prst="roundRect">
          <a:avLst>
            <a:gd name="adj" fmla="val 10000"/>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tx1">
              <a:lumMod val="50000"/>
              <a:lumOff val="50000"/>
            </a:schemeClr>
          </a:solidFill>
          <a:prstDash val="solid"/>
        </a:ln>
        <a:effectLst>
          <a:outerShdw blurRad="50800" dist="38100" algn="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s-MX" sz="2900" b="1" kern="1200" cap="none" spc="50" dirty="0" smtClean="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Públicos</a:t>
          </a:r>
          <a:endParaRPr lang="es-MX" sz="2900" b="1" kern="1200" cap="none"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dsp:txBody>
      <dsp:txXfrm>
        <a:off x="4473404" y="1744012"/>
        <a:ext cx="2713809" cy="1315962"/>
      </dsp:txXfrm>
    </dsp:sp>
    <dsp:sp modelId="{B6846C92-B527-4C9D-97F3-68B7F311E141}">
      <dsp:nvSpPr>
        <dsp:cNvPr id="0" name=""/>
        <dsp:cNvSpPr/>
      </dsp:nvSpPr>
      <dsp:spPr>
        <a:xfrm rot="18430781">
          <a:off x="2960706" y="1532258"/>
          <a:ext cx="1880645" cy="54492"/>
        </a:xfrm>
        <a:custGeom>
          <a:avLst/>
          <a:gdLst/>
          <a:ahLst/>
          <a:cxnLst/>
          <a:rect l="0" t="0" r="0" b="0"/>
          <a:pathLst>
            <a:path>
              <a:moveTo>
                <a:pt x="0" y="27246"/>
              </a:moveTo>
              <a:lnTo>
                <a:pt x="1880645" y="27246"/>
              </a:lnTo>
            </a:path>
          </a:pathLst>
        </a:custGeom>
        <a:noFill/>
        <a:ln w="9525" cap="flat" cmpd="sng" algn="ctr">
          <a:solidFill>
            <a:schemeClr val="accent5">
              <a:shade val="95000"/>
              <a:satMod val="105000"/>
            </a:schemeClr>
          </a:solidFill>
          <a:prstDash val="solid"/>
        </a:ln>
        <a:effectLst/>
      </dsp:spPr>
      <dsp:style>
        <a:lnRef idx="1">
          <a:schemeClr val="accent5"/>
        </a:lnRef>
        <a:fillRef idx="0">
          <a:schemeClr val="accent5"/>
        </a:fillRef>
        <a:effectRef idx="0">
          <a:schemeClr val="accent5"/>
        </a:effectRef>
        <a:fontRef idx="minor">
          <a:schemeClr val="tx1"/>
        </a:fontRef>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MX" sz="600" kern="1200"/>
        </a:p>
      </dsp:txBody>
      <dsp:txXfrm>
        <a:off x="3854012" y="1512488"/>
        <a:ext cx="94032" cy="94032"/>
      </dsp:txXfrm>
    </dsp:sp>
    <dsp:sp modelId="{E50ED7E2-C70A-44CB-AD5F-01E1711C17C3}">
      <dsp:nvSpPr>
        <dsp:cNvPr id="0" name=""/>
        <dsp:cNvSpPr/>
      </dsp:nvSpPr>
      <dsp:spPr>
        <a:xfrm>
          <a:off x="4469281" y="111384"/>
          <a:ext cx="2795693" cy="1397846"/>
        </a:xfrm>
        <a:prstGeom prst="roundRect">
          <a:avLst>
            <a:gd name="adj" fmla="val 10000"/>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tx1">
              <a:lumMod val="50000"/>
              <a:lumOff val="5000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s-MX" sz="2900" b="1" kern="1200" cap="none" spc="50" dirty="0" smtClean="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Confidenciales</a:t>
          </a:r>
          <a:endParaRPr lang="es-MX" sz="2900" b="1" kern="1200" cap="none"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dsp:txBody>
      <dsp:txXfrm>
        <a:off x="4510223" y="152326"/>
        <a:ext cx="2713809" cy="1315962"/>
      </dsp:txXfrm>
    </dsp:sp>
    <dsp:sp modelId="{B4A2CEA1-4CE8-4F6C-9DE1-99427A0FF6B2}">
      <dsp:nvSpPr>
        <dsp:cNvPr id="0" name=""/>
        <dsp:cNvSpPr/>
      </dsp:nvSpPr>
      <dsp:spPr>
        <a:xfrm rot="3310531">
          <a:off x="2912798" y="3085217"/>
          <a:ext cx="1958232" cy="54492"/>
        </a:xfrm>
        <a:custGeom>
          <a:avLst/>
          <a:gdLst/>
          <a:ahLst/>
          <a:cxnLst/>
          <a:rect l="0" t="0" r="0" b="0"/>
          <a:pathLst>
            <a:path>
              <a:moveTo>
                <a:pt x="0" y="27246"/>
              </a:moveTo>
              <a:lnTo>
                <a:pt x="1958232" y="27246"/>
              </a:lnTo>
            </a:path>
          </a:pathLst>
        </a:custGeom>
        <a:noFill/>
        <a:ln w="9525" cap="flat" cmpd="sng" algn="ctr">
          <a:solidFill>
            <a:schemeClr val="accent5">
              <a:shade val="95000"/>
              <a:satMod val="105000"/>
            </a:schemeClr>
          </a:solidFill>
          <a:prstDash val="solid"/>
        </a:ln>
        <a:effectLst/>
      </dsp:spPr>
      <dsp:style>
        <a:lnRef idx="1">
          <a:schemeClr val="accent5"/>
        </a:lnRef>
        <a:fillRef idx="0">
          <a:schemeClr val="accent5"/>
        </a:fillRef>
        <a:effectRef idx="0">
          <a:schemeClr val="accent5"/>
        </a:effectRef>
        <a:fontRef idx="minor">
          <a:schemeClr val="tx1"/>
        </a:fontRef>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MX" sz="600" kern="1200"/>
        </a:p>
      </dsp:txBody>
      <dsp:txXfrm>
        <a:off x="3842959" y="3063507"/>
        <a:ext cx="97911" cy="97911"/>
      </dsp:txXfrm>
    </dsp:sp>
    <dsp:sp modelId="{1924712B-3A93-4027-91BD-72052C19249C}">
      <dsp:nvSpPr>
        <dsp:cNvPr id="0" name=""/>
        <dsp:cNvSpPr/>
      </dsp:nvSpPr>
      <dsp:spPr>
        <a:xfrm>
          <a:off x="4451053" y="3217301"/>
          <a:ext cx="2795693" cy="1397846"/>
        </a:xfrm>
        <a:prstGeom prst="roundRect">
          <a:avLst>
            <a:gd name="adj" fmla="val 10000"/>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tx1">
              <a:lumMod val="50000"/>
              <a:lumOff val="50000"/>
            </a:schemeClr>
          </a:solidFill>
          <a:prstDash val="solid"/>
        </a:ln>
        <a:effectLst>
          <a:outerShdw blurRad="50800" dist="38100" algn="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s-MX" sz="2900" b="1" kern="1200" cap="none" spc="50" smtClean="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Sensibles</a:t>
          </a:r>
          <a:endParaRPr lang="es-MX" sz="2900" b="1" kern="1200" cap="none"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dsp:txBody>
      <dsp:txXfrm>
        <a:off x="4491995" y="3258243"/>
        <a:ext cx="2713809" cy="13159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5D21FA-FE74-480E-82C4-E722C046079F}">
      <dsp:nvSpPr>
        <dsp:cNvPr id="0" name=""/>
        <dsp:cNvSpPr/>
      </dsp:nvSpPr>
      <dsp:spPr>
        <a:xfrm>
          <a:off x="461" y="840779"/>
          <a:ext cx="1985367" cy="2382440"/>
        </a:xfrm>
        <a:prstGeom prst="roundRect">
          <a:avLst>
            <a:gd name="adj" fmla="val 5000"/>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72009" rIns="93345" bIns="0" numCol="1" spcCol="1270" anchor="t" anchorCtr="0">
          <a:noAutofit/>
        </a:bodyPr>
        <a:lstStyle/>
        <a:p>
          <a:pPr lvl="0" algn="r" defTabSz="933450">
            <a:lnSpc>
              <a:spcPct val="90000"/>
            </a:lnSpc>
            <a:spcBef>
              <a:spcPct val="0"/>
            </a:spcBef>
            <a:spcAft>
              <a:spcPct val="35000"/>
            </a:spcAft>
          </a:pPr>
          <a:r>
            <a:rPr lang="es-MX" sz="2100" kern="1200" dirty="0" smtClean="0">
              <a:solidFill>
                <a:schemeClr val="accent6">
                  <a:lumMod val="75000"/>
                </a:schemeClr>
              </a:solidFill>
            </a:rPr>
            <a:t>I</a:t>
          </a:r>
          <a:endParaRPr lang="es-MX" sz="2100" kern="1200" dirty="0">
            <a:solidFill>
              <a:schemeClr val="accent6">
                <a:lumMod val="75000"/>
              </a:schemeClr>
            </a:solidFill>
          </a:endParaRPr>
        </a:p>
      </dsp:txBody>
      <dsp:txXfrm rot="16200000">
        <a:off x="-777802" y="1619043"/>
        <a:ext cx="1953601" cy="397073"/>
      </dsp:txXfrm>
    </dsp:sp>
    <dsp:sp modelId="{A549E6FC-4DB6-4194-9A2B-0111504170FB}">
      <dsp:nvSpPr>
        <dsp:cNvPr id="0" name=""/>
        <dsp:cNvSpPr/>
      </dsp:nvSpPr>
      <dsp:spPr>
        <a:xfrm>
          <a:off x="397534" y="840779"/>
          <a:ext cx="1479098" cy="238244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s-MX" sz="1900" kern="1200" dirty="0" smtClean="0"/>
            <a:t>Contenga datos personales;</a:t>
          </a:r>
          <a:endParaRPr lang="es-MX" sz="1900" kern="1200" dirty="0"/>
        </a:p>
      </dsp:txBody>
      <dsp:txXfrm>
        <a:off x="397534" y="840779"/>
        <a:ext cx="1479098" cy="2382440"/>
      </dsp:txXfrm>
    </dsp:sp>
    <dsp:sp modelId="{0B1A3BE3-A2F2-47E1-A69E-97BADA2871E2}">
      <dsp:nvSpPr>
        <dsp:cNvPr id="0" name=""/>
        <dsp:cNvSpPr/>
      </dsp:nvSpPr>
      <dsp:spPr>
        <a:xfrm>
          <a:off x="2055316" y="840779"/>
          <a:ext cx="1985367" cy="2382440"/>
        </a:xfrm>
        <a:prstGeom prst="roundRect">
          <a:avLst>
            <a:gd name="adj" fmla="val 5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72009" rIns="93345" bIns="0" numCol="1" spcCol="1270" anchor="t" anchorCtr="0">
          <a:noAutofit/>
        </a:bodyPr>
        <a:lstStyle/>
        <a:p>
          <a:pPr lvl="0" algn="r" defTabSz="933450">
            <a:lnSpc>
              <a:spcPct val="90000"/>
            </a:lnSpc>
            <a:spcBef>
              <a:spcPct val="0"/>
            </a:spcBef>
            <a:spcAft>
              <a:spcPct val="35000"/>
            </a:spcAft>
          </a:pPr>
          <a:r>
            <a:rPr lang="es-MX" sz="2100" kern="1200" dirty="0" smtClean="0">
              <a:solidFill>
                <a:schemeClr val="accent6">
                  <a:lumMod val="75000"/>
                </a:schemeClr>
              </a:solidFill>
            </a:rPr>
            <a:t>II</a:t>
          </a:r>
          <a:endParaRPr lang="es-MX" sz="2100" kern="1200" dirty="0">
            <a:solidFill>
              <a:schemeClr val="accent6">
                <a:lumMod val="75000"/>
              </a:schemeClr>
            </a:solidFill>
          </a:endParaRPr>
        </a:p>
      </dsp:txBody>
      <dsp:txXfrm rot="16200000">
        <a:off x="1277052" y="1619043"/>
        <a:ext cx="1953601" cy="397073"/>
      </dsp:txXfrm>
    </dsp:sp>
    <dsp:sp modelId="{75C4BDA3-1CE0-4F17-A8C7-6FA3AC15ACB4}">
      <dsp:nvSpPr>
        <dsp:cNvPr id="0" name=""/>
        <dsp:cNvSpPr/>
      </dsp:nvSpPr>
      <dsp:spPr>
        <a:xfrm rot="5400000">
          <a:off x="1890224" y="2733758"/>
          <a:ext cx="350036" cy="297805"/>
        </a:xfrm>
        <a:prstGeom prst="flowChartExtra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1BCAF41-D162-4CEF-A679-3A45CDCD6269}">
      <dsp:nvSpPr>
        <dsp:cNvPr id="0" name=""/>
        <dsp:cNvSpPr/>
      </dsp:nvSpPr>
      <dsp:spPr>
        <a:xfrm>
          <a:off x="2452389" y="840779"/>
          <a:ext cx="1479098" cy="238244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s-MX" sz="1900" kern="1200" dirty="0" smtClean="0"/>
            <a:t>Así lo consideren las disposiciones legales</a:t>
          </a:r>
          <a:endParaRPr lang="es-MX" sz="1900" kern="1200" dirty="0"/>
        </a:p>
      </dsp:txBody>
      <dsp:txXfrm>
        <a:off x="2452389" y="840779"/>
        <a:ext cx="1479098" cy="2382440"/>
      </dsp:txXfrm>
    </dsp:sp>
    <dsp:sp modelId="{BDE4F66D-BDB4-413C-98C1-7D4A79A2B4CC}">
      <dsp:nvSpPr>
        <dsp:cNvPr id="0" name=""/>
        <dsp:cNvSpPr/>
      </dsp:nvSpPr>
      <dsp:spPr>
        <a:xfrm>
          <a:off x="4110171" y="840779"/>
          <a:ext cx="1985367" cy="2382440"/>
        </a:xfrm>
        <a:prstGeom prst="roundRect">
          <a:avLst>
            <a:gd name="adj" fmla="val 5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72009" rIns="93345" bIns="0" numCol="1" spcCol="1270" anchor="t" anchorCtr="0">
          <a:noAutofit/>
        </a:bodyPr>
        <a:lstStyle/>
        <a:p>
          <a:pPr lvl="0" algn="r" defTabSz="933450">
            <a:lnSpc>
              <a:spcPct val="90000"/>
            </a:lnSpc>
            <a:spcBef>
              <a:spcPct val="0"/>
            </a:spcBef>
            <a:spcAft>
              <a:spcPct val="35000"/>
            </a:spcAft>
          </a:pPr>
          <a:r>
            <a:rPr lang="es-MX" sz="2100" kern="1200" dirty="0" smtClean="0">
              <a:solidFill>
                <a:schemeClr val="accent6">
                  <a:lumMod val="75000"/>
                </a:schemeClr>
              </a:solidFill>
            </a:rPr>
            <a:t>III</a:t>
          </a:r>
          <a:endParaRPr lang="es-MX" sz="2100" kern="1200" dirty="0">
            <a:solidFill>
              <a:schemeClr val="accent6">
                <a:lumMod val="75000"/>
              </a:schemeClr>
            </a:solidFill>
          </a:endParaRPr>
        </a:p>
      </dsp:txBody>
      <dsp:txXfrm rot="16200000">
        <a:off x="3331907" y="1619043"/>
        <a:ext cx="1953601" cy="397073"/>
      </dsp:txXfrm>
    </dsp:sp>
    <dsp:sp modelId="{739743A6-D02E-4106-838F-C4EC0F604478}">
      <dsp:nvSpPr>
        <dsp:cNvPr id="0" name=""/>
        <dsp:cNvSpPr/>
      </dsp:nvSpPr>
      <dsp:spPr>
        <a:xfrm rot="5400000">
          <a:off x="3945079" y="2733758"/>
          <a:ext cx="350036" cy="297805"/>
        </a:xfrm>
        <a:prstGeom prst="flowChartExtra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CAB30689-0BFF-4A62-BD69-C43E14F32DE3}">
      <dsp:nvSpPr>
        <dsp:cNvPr id="0" name=""/>
        <dsp:cNvSpPr/>
      </dsp:nvSpPr>
      <dsp:spPr>
        <a:xfrm>
          <a:off x="4507244" y="840779"/>
          <a:ext cx="1479098" cy="238244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es-MX" sz="1900" kern="1200" dirty="0" smtClean="0"/>
            <a:t>Se entregue  los sujetos obligados bajo promesa de secrecía.</a:t>
          </a:r>
          <a:endParaRPr lang="es-MX" sz="1900" kern="1200" dirty="0"/>
        </a:p>
      </dsp:txBody>
      <dsp:txXfrm>
        <a:off x="4507244" y="840779"/>
        <a:ext cx="1479098" cy="23824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MX"/>
          </a:p>
        </p:txBody>
      </p:sp>
      <p:sp>
        <p:nvSpPr>
          <p:cNvPr id="3" name="Marcador de fecha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C0CA003-A675-4D18-BACB-2E1D8705D5E6}" type="datetimeFigureOut">
              <a:rPr lang="es-MX" smtClean="0"/>
              <a:t>22/09/2015</a:t>
            </a:fld>
            <a:endParaRPr lang="es-MX"/>
          </a:p>
        </p:txBody>
      </p:sp>
      <p:sp>
        <p:nvSpPr>
          <p:cNvPr id="4" name="Marcador de pie de página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5ED1880-4168-4051-8BB0-C3AB91F1783A}" type="slidenum">
              <a:rPr lang="es-MX" smtClean="0"/>
              <a:t>‹Nº›</a:t>
            </a:fld>
            <a:endParaRPr lang="es-MX"/>
          </a:p>
        </p:txBody>
      </p:sp>
    </p:spTree>
    <p:extLst>
      <p:ext uri="{BB962C8B-B14F-4D97-AF65-F5344CB8AC3E}">
        <p14:creationId xmlns:p14="http://schemas.microsoft.com/office/powerpoint/2010/main" val="401974337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E228E684-9D62-7A40-93E1-F51B6153B253}" type="datetimeFigureOut">
              <a:rPr lang="es-ES" smtClean="0"/>
              <a:t>22/09/2015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9C60302-D3D4-9F40-B218-6A5E49D19F92}" type="slidenum">
              <a:rPr lang="es-ES" smtClean="0"/>
              <a:t>‹Nº›</a:t>
            </a:fld>
            <a:endParaRPr lang="es-ES"/>
          </a:p>
        </p:txBody>
      </p:sp>
    </p:spTree>
    <p:extLst>
      <p:ext uri="{BB962C8B-B14F-4D97-AF65-F5344CB8AC3E}">
        <p14:creationId xmlns:p14="http://schemas.microsoft.com/office/powerpoint/2010/main" val="2848164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E228E684-9D62-7A40-93E1-F51B6153B253}" type="datetimeFigureOut">
              <a:rPr lang="es-ES" smtClean="0"/>
              <a:t>22/09/2015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9C60302-D3D4-9F40-B218-6A5E49D19F92}" type="slidenum">
              <a:rPr lang="es-ES" smtClean="0"/>
              <a:t>‹Nº›</a:t>
            </a:fld>
            <a:endParaRPr lang="es-ES"/>
          </a:p>
        </p:txBody>
      </p:sp>
    </p:spTree>
    <p:extLst>
      <p:ext uri="{BB962C8B-B14F-4D97-AF65-F5344CB8AC3E}">
        <p14:creationId xmlns:p14="http://schemas.microsoft.com/office/powerpoint/2010/main" val="3933433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E228E684-9D62-7A40-93E1-F51B6153B253}" type="datetimeFigureOut">
              <a:rPr lang="es-ES" smtClean="0"/>
              <a:t>22/09/2015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9C60302-D3D4-9F40-B218-6A5E49D19F92}" type="slidenum">
              <a:rPr lang="es-ES" smtClean="0"/>
              <a:t>‹Nº›</a:t>
            </a:fld>
            <a:endParaRPr lang="es-ES"/>
          </a:p>
        </p:txBody>
      </p:sp>
    </p:spTree>
    <p:extLst>
      <p:ext uri="{BB962C8B-B14F-4D97-AF65-F5344CB8AC3E}">
        <p14:creationId xmlns:p14="http://schemas.microsoft.com/office/powerpoint/2010/main" val="2024661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E228E684-9D62-7A40-93E1-F51B6153B253}" type="datetimeFigureOut">
              <a:rPr lang="es-ES" smtClean="0"/>
              <a:t>22/09/2015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9C60302-D3D4-9F40-B218-6A5E49D19F92}" type="slidenum">
              <a:rPr lang="es-ES" smtClean="0"/>
              <a:t>‹Nº›</a:t>
            </a:fld>
            <a:endParaRPr lang="es-ES"/>
          </a:p>
        </p:txBody>
      </p:sp>
    </p:spTree>
    <p:extLst>
      <p:ext uri="{BB962C8B-B14F-4D97-AF65-F5344CB8AC3E}">
        <p14:creationId xmlns:p14="http://schemas.microsoft.com/office/powerpoint/2010/main" val="1928644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E228E684-9D62-7A40-93E1-F51B6153B253}" type="datetimeFigureOut">
              <a:rPr lang="es-ES" smtClean="0"/>
              <a:t>22/09/2015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9C60302-D3D4-9F40-B218-6A5E49D19F92}" type="slidenum">
              <a:rPr lang="es-ES" smtClean="0"/>
              <a:t>‹Nº›</a:t>
            </a:fld>
            <a:endParaRPr lang="es-ES"/>
          </a:p>
        </p:txBody>
      </p:sp>
    </p:spTree>
    <p:extLst>
      <p:ext uri="{BB962C8B-B14F-4D97-AF65-F5344CB8AC3E}">
        <p14:creationId xmlns:p14="http://schemas.microsoft.com/office/powerpoint/2010/main" val="4245193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E228E684-9D62-7A40-93E1-F51B6153B253}" type="datetimeFigureOut">
              <a:rPr lang="es-ES" smtClean="0"/>
              <a:t>22/09/2015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9C60302-D3D4-9F40-B218-6A5E49D19F92}" type="slidenum">
              <a:rPr lang="es-ES" smtClean="0"/>
              <a:t>‹Nº›</a:t>
            </a:fld>
            <a:endParaRPr lang="es-ES"/>
          </a:p>
        </p:txBody>
      </p:sp>
    </p:spTree>
    <p:extLst>
      <p:ext uri="{BB962C8B-B14F-4D97-AF65-F5344CB8AC3E}">
        <p14:creationId xmlns:p14="http://schemas.microsoft.com/office/powerpoint/2010/main" val="3458396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E228E684-9D62-7A40-93E1-F51B6153B253}" type="datetimeFigureOut">
              <a:rPr lang="es-ES" smtClean="0"/>
              <a:t>22/09/2015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39C60302-D3D4-9F40-B218-6A5E49D19F92}" type="slidenum">
              <a:rPr lang="es-ES" smtClean="0"/>
              <a:t>‹Nº›</a:t>
            </a:fld>
            <a:endParaRPr lang="es-ES"/>
          </a:p>
        </p:txBody>
      </p:sp>
    </p:spTree>
    <p:extLst>
      <p:ext uri="{BB962C8B-B14F-4D97-AF65-F5344CB8AC3E}">
        <p14:creationId xmlns:p14="http://schemas.microsoft.com/office/powerpoint/2010/main" val="2775925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E228E684-9D62-7A40-93E1-F51B6153B253}" type="datetimeFigureOut">
              <a:rPr lang="es-ES" smtClean="0"/>
              <a:t>22/09/2015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39C60302-D3D4-9F40-B218-6A5E49D19F92}" type="slidenum">
              <a:rPr lang="es-ES" smtClean="0"/>
              <a:t>‹Nº›</a:t>
            </a:fld>
            <a:endParaRPr lang="es-ES"/>
          </a:p>
        </p:txBody>
      </p:sp>
    </p:spTree>
    <p:extLst>
      <p:ext uri="{BB962C8B-B14F-4D97-AF65-F5344CB8AC3E}">
        <p14:creationId xmlns:p14="http://schemas.microsoft.com/office/powerpoint/2010/main" val="1482272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228E684-9D62-7A40-93E1-F51B6153B253}" type="datetimeFigureOut">
              <a:rPr lang="es-ES" smtClean="0"/>
              <a:t>22/09/2015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39C60302-D3D4-9F40-B218-6A5E49D19F92}" type="slidenum">
              <a:rPr lang="es-ES" smtClean="0"/>
              <a:t>‹Nº›</a:t>
            </a:fld>
            <a:endParaRPr lang="es-ES"/>
          </a:p>
        </p:txBody>
      </p:sp>
    </p:spTree>
    <p:extLst>
      <p:ext uri="{BB962C8B-B14F-4D97-AF65-F5344CB8AC3E}">
        <p14:creationId xmlns:p14="http://schemas.microsoft.com/office/powerpoint/2010/main" val="2627128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E228E684-9D62-7A40-93E1-F51B6153B253}" type="datetimeFigureOut">
              <a:rPr lang="es-ES" smtClean="0"/>
              <a:t>22/09/2015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9C60302-D3D4-9F40-B218-6A5E49D19F92}" type="slidenum">
              <a:rPr lang="es-ES" smtClean="0"/>
              <a:t>‹Nº›</a:t>
            </a:fld>
            <a:endParaRPr lang="es-ES"/>
          </a:p>
        </p:txBody>
      </p:sp>
    </p:spTree>
    <p:extLst>
      <p:ext uri="{BB962C8B-B14F-4D97-AF65-F5344CB8AC3E}">
        <p14:creationId xmlns:p14="http://schemas.microsoft.com/office/powerpoint/2010/main" val="3618900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E228E684-9D62-7A40-93E1-F51B6153B253}" type="datetimeFigureOut">
              <a:rPr lang="es-ES" smtClean="0"/>
              <a:t>22/09/2015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9C60302-D3D4-9F40-B218-6A5E49D19F92}" type="slidenum">
              <a:rPr lang="es-ES" smtClean="0"/>
              <a:t>‹Nº›</a:t>
            </a:fld>
            <a:endParaRPr lang="es-ES"/>
          </a:p>
        </p:txBody>
      </p:sp>
    </p:spTree>
    <p:extLst>
      <p:ext uri="{BB962C8B-B14F-4D97-AF65-F5344CB8AC3E}">
        <p14:creationId xmlns:p14="http://schemas.microsoft.com/office/powerpoint/2010/main" val="2675384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28E684-9D62-7A40-93E1-F51B6153B253}" type="datetimeFigureOut">
              <a:rPr lang="es-ES" smtClean="0"/>
              <a:t>22/09/2015</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60302-D3D4-9F40-B218-6A5E49D19F92}" type="slidenum">
              <a:rPr lang="es-ES" smtClean="0"/>
              <a:t>‹Nº›</a:t>
            </a:fld>
            <a:endParaRPr lang="es-ES"/>
          </a:p>
        </p:txBody>
      </p:sp>
    </p:spTree>
    <p:extLst>
      <p:ext uri="{BB962C8B-B14F-4D97-AF65-F5344CB8AC3E}">
        <p14:creationId xmlns:p14="http://schemas.microsoft.com/office/powerpoint/2010/main" val="2791857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diagramData" Target="../diagrams/data9.xml"/><Relationship Id="rId17" Type="http://schemas.openxmlformats.org/officeDocument/2006/relationships/image" Target="../media/image4.png"/><Relationship Id="rId2" Type="http://schemas.openxmlformats.org/officeDocument/2006/relationships/diagramData" Target="../diagrams/data7.xml"/><Relationship Id="rId16" Type="http://schemas.microsoft.com/office/2007/relationships/diagramDrawing" Target="../diagrams/drawing9.xml"/><Relationship Id="rId1" Type="http://schemas.openxmlformats.org/officeDocument/2006/relationships/slideLayout" Target="../slideLayouts/slideLayout7.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5" Type="http://schemas.openxmlformats.org/officeDocument/2006/relationships/diagramColors" Target="../diagrams/colors9.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infoem.org.mx/doc/avisosDePrivacidad/CAPACITACIONES_Y_PLATICAS_INFORMATIVAS.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ORTADA 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05989"/>
            <a:ext cx="9170091" cy="5752011"/>
          </a:xfrm>
          <a:prstGeom prst="rect">
            <a:avLst/>
          </a:prstGeom>
        </p:spPr>
      </p:pic>
      <p:sp>
        <p:nvSpPr>
          <p:cNvPr id="5" name="Subtítulo 2"/>
          <p:cNvSpPr txBox="1">
            <a:spLocks/>
          </p:cNvSpPr>
          <p:nvPr/>
        </p:nvSpPr>
        <p:spPr>
          <a:xfrm>
            <a:off x="3838205" y="6382376"/>
            <a:ext cx="4182800" cy="34080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endParaRPr lang="es-ES" sz="1400" b="1" dirty="0">
              <a:solidFill>
                <a:schemeClr val="tx1"/>
              </a:solidFill>
              <a:latin typeface="Palatino Linotype"/>
              <a:cs typeface="Palatino Linotype"/>
            </a:endParaRPr>
          </a:p>
        </p:txBody>
      </p:sp>
      <p:sp>
        <p:nvSpPr>
          <p:cNvPr id="7" name="Rectángulo 6"/>
          <p:cNvSpPr/>
          <p:nvPr/>
        </p:nvSpPr>
        <p:spPr>
          <a:xfrm>
            <a:off x="1625124" y="5171062"/>
            <a:ext cx="5975097" cy="1138773"/>
          </a:xfrm>
          <a:prstGeom prst="rect">
            <a:avLst/>
          </a:prstGeom>
        </p:spPr>
        <p:txBody>
          <a:bodyPr wrap="none">
            <a:spAutoFit/>
          </a:bodyPr>
          <a:lstStyle/>
          <a:p>
            <a:pPr algn="ctr"/>
            <a:r>
              <a:rPr lang="es-ES" sz="1600" b="1" dirty="0" smtClean="0">
                <a:solidFill>
                  <a:schemeClr val="tx1">
                    <a:lumMod val="50000"/>
                    <a:lumOff val="50000"/>
                  </a:schemeClr>
                </a:solidFill>
                <a:latin typeface="Palatino Linotype"/>
                <a:cs typeface="Palatino Linotype"/>
              </a:rPr>
              <a:t>Taller de Protección de Datos Personales en el Sector Público. </a:t>
            </a:r>
          </a:p>
          <a:p>
            <a:pPr algn="ctr"/>
            <a:endParaRPr lang="es-ES" sz="1600" dirty="0" smtClean="0">
              <a:latin typeface="Palatino Linotype"/>
              <a:cs typeface="Palatino Linotype"/>
            </a:endParaRPr>
          </a:p>
          <a:p>
            <a:pPr algn="ctr"/>
            <a:r>
              <a:rPr lang="es-ES" sz="1600" dirty="0" smtClean="0">
                <a:latin typeface="Palatino Linotype"/>
                <a:cs typeface="Palatino Linotype"/>
              </a:rPr>
              <a:t>Toluca, Estado de México; septiembre de 2015.</a:t>
            </a:r>
            <a:endParaRPr lang="es-ES" sz="1600" dirty="0">
              <a:latin typeface="Palatino Linotype"/>
              <a:cs typeface="Palatino Linotype"/>
            </a:endParaRPr>
          </a:p>
          <a:p>
            <a:pPr algn="ctr"/>
            <a:endParaRPr lang="es-ES" sz="2000" b="1" dirty="0">
              <a:solidFill>
                <a:schemeClr val="bg1">
                  <a:lumMod val="50000"/>
                </a:schemeClr>
              </a:solidFill>
              <a:latin typeface="Palatino Linotype"/>
              <a:cs typeface="Palatino Linotype"/>
            </a:endParaRPr>
          </a:p>
        </p:txBody>
      </p:sp>
      <p:sp>
        <p:nvSpPr>
          <p:cNvPr id="3" name="Subtítulo 2"/>
          <p:cNvSpPr>
            <a:spLocks noGrp="1"/>
          </p:cNvSpPr>
          <p:nvPr>
            <p:ph type="subTitle" idx="1"/>
          </p:nvPr>
        </p:nvSpPr>
        <p:spPr>
          <a:xfrm>
            <a:off x="-63831" y="1846143"/>
            <a:ext cx="9353006" cy="1857757"/>
          </a:xfrm>
        </p:spPr>
        <p:txBody>
          <a:bodyPr anchor="t">
            <a:noAutofit/>
          </a:bodyPr>
          <a:lstStyle/>
          <a:p>
            <a:r>
              <a:rPr lang="es-ES_tradnl" sz="3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Palatino Linotype"/>
                <a:cs typeface="Palatino Linotype"/>
              </a:rPr>
              <a:t>Protección de Datos Personales en el Estado de México: Análisis de casos prácticos</a:t>
            </a:r>
            <a:endParaRPr lang="es-E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Palatino Linotype"/>
              <a:cs typeface="Palatino Linotype"/>
            </a:endParaRPr>
          </a:p>
        </p:txBody>
      </p:sp>
      <p:pic>
        <p:nvPicPr>
          <p:cNvPr id="9" name="Imagen 8" descr="logo infoe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0513" y="189129"/>
            <a:ext cx="2341266" cy="1406304"/>
          </a:xfrm>
          <a:prstGeom prst="rect">
            <a:avLst/>
          </a:prstGeom>
        </p:spPr>
      </p:pic>
      <p:sp>
        <p:nvSpPr>
          <p:cNvPr id="10" name="Subtítulo 2"/>
          <p:cNvSpPr txBox="1">
            <a:spLocks/>
          </p:cNvSpPr>
          <p:nvPr/>
        </p:nvSpPr>
        <p:spPr>
          <a:xfrm>
            <a:off x="786219" y="4071438"/>
            <a:ext cx="7797983" cy="745231"/>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s-ES" sz="1800" dirty="0" smtClean="0">
                <a:solidFill>
                  <a:srgbClr val="000000"/>
                </a:solidFill>
                <a:latin typeface="Palatino Linotype"/>
                <a:cs typeface="Palatino Linotype"/>
              </a:rPr>
              <a:t>Lic. Luis Ricardo Sánchez Hernández</a:t>
            </a:r>
          </a:p>
          <a:p>
            <a:r>
              <a:rPr lang="es-ES" sz="1800" dirty="0" smtClean="0">
                <a:solidFill>
                  <a:srgbClr val="000000"/>
                </a:solidFill>
                <a:latin typeface="Palatino Linotype"/>
                <a:cs typeface="Palatino Linotype"/>
              </a:rPr>
              <a:t>Director de Protección de Datos Personales</a:t>
            </a:r>
            <a:endParaRPr lang="es-ES" sz="2800" dirty="0">
              <a:solidFill>
                <a:srgbClr val="000000"/>
              </a:solidFill>
              <a:latin typeface="Palatino Linotype"/>
              <a:cs typeface="Palatino Linotype"/>
            </a:endParaRPr>
          </a:p>
        </p:txBody>
      </p:sp>
      <p:sp>
        <p:nvSpPr>
          <p:cNvPr id="2" name="CuadroTexto 1"/>
          <p:cNvSpPr txBox="1"/>
          <p:nvPr/>
        </p:nvSpPr>
        <p:spPr>
          <a:xfrm>
            <a:off x="641358" y="3098675"/>
            <a:ext cx="7942628" cy="584775"/>
          </a:xfrm>
          <a:prstGeom prst="rect">
            <a:avLst/>
          </a:prstGeom>
          <a:noFill/>
        </p:spPr>
        <p:txBody>
          <a:bodyPr wrap="square" rtlCol="0">
            <a:spAutoFit/>
          </a:bodyPr>
          <a:lstStyle/>
          <a:p>
            <a:pPr algn="ctr"/>
            <a:r>
              <a:rPr lang="es-MX" sz="3200" i="1" dirty="0" smtClean="0">
                <a:ln w="0"/>
                <a:solidFill>
                  <a:schemeClr val="accent5">
                    <a:lumMod val="75000"/>
                  </a:schemeClr>
                </a:solidFill>
                <a:effectLst>
                  <a:outerShdw blurRad="38100" dist="25400" dir="5400000" algn="ctr" rotWithShape="0">
                    <a:srgbClr val="6E747A">
                      <a:alpha val="43000"/>
                    </a:srgbClr>
                  </a:outerShdw>
                </a:effectLst>
              </a:rPr>
              <a:t> “Entre lo Público y lo Privado”</a:t>
            </a:r>
            <a:endParaRPr lang="es-MX" sz="3200" i="1" dirty="0">
              <a:ln w="0"/>
              <a:solidFill>
                <a:schemeClr val="accent5">
                  <a:lumMod val="75000"/>
                </a:schemeClr>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7392883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154430"/>
            <a:ext cx="8229600" cy="4525963"/>
          </a:xfrm>
        </p:spPr>
        <p:txBody>
          <a:bodyPr/>
          <a:lstStyle/>
          <a:p>
            <a:pPr marL="0" indent="0" algn="just">
              <a:buNone/>
            </a:pPr>
            <a:r>
              <a:rPr lang="es-MX" b="1" dirty="0"/>
              <a:t>Públicos: </a:t>
            </a:r>
            <a:r>
              <a:rPr lang="es-MX" dirty="0" smtClean="0"/>
              <a:t>Se </a:t>
            </a:r>
            <a:r>
              <a:rPr lang="es-MX" dirty="0"/>
              <a:t>consideraran datos públicos cuando así lo disponga la ley o bajo la autorización del titular de la </a:t>
            </a:r>
            <a:r>
              <a:rPr lang="es-MX" dirty="0" smtClean="0"/>
              <a:t>información.</a:t>
            </a:r>
          </a:p>
          <a:p>
            <a:endParaRPr lang="es-MX" dirty="0"/>
          </a:p>
        </p:txBody>
      </p:sp>
      <p:graphicFrame>
        <p:nvGraphicFramePr>
          <p:cNvPr id="7" name="Diagrama 6"/>
          <p:cNvGraphicFramePr/>
          <p:nvPr>
            <p:extLst>
              <p:ext uri="{D42A27DB-BD31-4B8C-83A1-F6EECF244321}">
                <p14:modId xmlns:p14="http://schemas.microsoft.com/office/powerpoint/2010/main" val="1740228503"/>
              </p:ext>
            </p:extLst>
          </p:nvPr>
        </p:nvGraphicFramePr>
        <p:xfrm>
          <a:off x="-741317" y="2526998"/>
          <a:ext cx="5814060" cy="3792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txBox="1">
            <a:spLocks/>
          </p:cNvSpPr>
          <p:nvPr/>
        </p:nvSpPr>
        <p:spPr>
          <a:xfrm>
            <a:off x="457200" y="274638"/>
            <a:ext cx="8229600" cy="533575"/>
          </a:xfrm>
          <a:prstGeom prst="rect">
            <a:avLst/>
          </a:prstGeom>
          <a:solidFill>
            <a:schemeClr val="accent5">
              <a:lumMod val="40000"/>
              <a:lumOff val="60000"/>
            </a:schemeClr>
          </a:solidFill>
        </p:spPr>
        <p:txBody>
          <a:bodyPr vert="horz" lIns="91440" tIns="45720" rIns="91440" bIns="45720" rtlCol="0" anchor="t">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 sz="1800" b="1" dirty="0" smtClean="0">
                <a:latin typeface="Palatino Linotype"/>
                <a:cs typeface="Palatino Linotype"/>
              </a:rPr>
              <a:t>Actividad 1. Confidencialidad y publicidad.</a:t>
            </a:r>
          </a:p>
          <a:p>
            <a:pPr algn="r"/>
            <a:r>
              <a:rPr lang="es-ES" sz="1800" b="1" dirty="0" smtClean="0">
                <a:latin typeface="Palatino Linotype"/>
                <a:cs typeface="Palatino Linotype"/>
              </a:rPr>
              <a:t>Exposición.</a:t>
            </a:r>
            <a:endParaRPr lang="es-ES" sz="1800" b="1" dirty="0">
              <a:latin typeface="Palatino Linotype"/>
              <a:cs typeface="Palatino Linotype"/>
            </a:endParaRPr>
          </a:p>
        </p:txBody>
      </p:sp>
      <p:sp>
        <p:nvSpPr>
          <p:cNvPr id="2" name="CuadroTexto 1"/>
          <p:cNvSpPr txBox="1"/>
          <p:nvPr/>
        </p:nvSpPr>
        <p:spPr>
          <a:xfrm>
            <a:off x="4204347" y="3652032"/>
            <a:ext cx="4554583" cy="2677656"/>
          </a:xfrm>
          <a:prstGeom prst="rect">
            <a:avLst/>
          </a:prstGeom>
          <a:noFill/>
        </p:spPr>
        <p:txBody>
          <a:bodyPr wrap="square" rtlCol="0">
            <a:spAutoFit/>
          </a:bodyPr>
          <a:lstStyle/>
          <a:p>
            <a:pPr marL="285750" indent="-285750">
              <a:buFont typeface="Arial" panose="020B0604020202020204" pitchFamily="34" charset="0"/>
              <a:buChar char="•"/>
            </a:pPr>
            <a:r>
              <a:rPr lang="es-MX" sz="2400" dirty="0" smtClean="0"/>
              <a:t>Disposición expresa en Ley.</a:t>
            </a:r>
          </a:p>
          <a:p>
            <a:pPr marL="285750" indent="-285750">
              <a:buFont typeface="Arial" panose="020B0604020202020204" pitchFamily="34" charset="0"/>
              <a:buChar char="•"/>
            </a:pPr>
            <a:r>
              <a:rPr lang="es-MX" sz="2400" dirty="0" smtClean="0"/>
              <a:t>Información relacionada con recursos públicos.</a:t>
            </a:r>
          </a:p>
          <a:p>
            <a:pPr marL="285750" indent="-285750">
              <a:buFont typeface="Arial" panose="020B0604020202020204" pitchFamily="34" charset="0"/>
              <a:buChar char="•"/>
            </a:pPr>
            <a:r>
              <a:rPr lang="es-MX" sz="2400" dirty="0" smtClean="0"/>
              <a:t>Información relacionada con una función de derechos públicos y/o un interés público.</a:t>
            </a:r>
            <a:endParaRPr lang="es-MX" sz="2400" dirty="0"/>
          </a:p>
        </p:txBody>
      </p:sp>
      <p:sp>
        <p:nvSpPr>
          <p:cNvPr id="5" name="Rectángulo 4"/>
          <p:cNvSpPr/>
          <p:nvPr/>
        </p:nvSpPr>
        <p:spPr>
          <a:xfrm>
            <a:off x="3987954" y="2821035"/>
            <a:ext cx="4843107" cy="830997"/>
          </a:xfrm>
          <a:prstGeom prst="rect">
            <a:avLst/>
          </a:prstGeom>
        </p:spPr>
        <p:txBody>
          <a:bodyPr wrap="square">
            <a:spAutoFit/>
          </a:bodyPr>
          <a:lstStyle/>
          <a:p>
            <a:pPr algn="ctr"/>
            <a:r>
              <a:rPr lang="es-MX" sz="2400" b="1" dirty="0"/>
              <a:t>[Excepción a la regla de confidencialidad]</a:t>
            </a:r>
          </a:p>
        </p:txBody>
      </p:sp>
      <p:cxnSp>
        <p:nvCxnSpPr>
          <p:cNvPr id="8" name="Conector recto de flecha 7"/>
          <p:cNvCxnSpPr/>
          <p:nvPr/>
        </p:nvCxnSpPr>
        <p:spPr>
          <a:xfrm>
            <a:off x="1491449" y="5166804"/>
            <a:ext cx="1056442" cy="7723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Rectángulo 8"/>
          <p:cNvSpPr/>
          <p:nvPr/>
        </p:nvSpPr>
        <p:spPr>
          <a:xfrm>
            <a:off x="2246050" y="5771243"/>
            <a:ext cx="2325950" cy="923330"/>
          </a:xfrm>
          <a:prstGeom prst="rect">
            <a:avLst/>
          </a:prstGeom>
        </p:spPr>
        <p:txBody>
          <a:bodyPr wrap="square">
            <a:spAutoFit/>
          </a:bodyPr>
          <a:lstStyle/>
          <a:p>
            <a:pPr algn="ctr"/>
            <a:r>
              <a:rPr lang="es-MX" b="1" dirty="0" smtClean="0"/>
              <a:t>Expectativa razonable de privacidad</a:t>
            </a:r>
            <a:endParaRPr lang="es-MX" b="1" dirty="0"/>
          </a:p>
        </p:txBody>
      </p:sp>
    </p:spTree>
    <p:extLst>
      <p:ext uri="{BB962C8B-B14F-4D97-AF65-F5344CB8AC3E}">
        <p14:creationId xmlns:p14="http://schemas.microsoft.com/office/powerpoint/2010/main" val="13951578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redondeado 13"/>
          <p:cNvSpPr/>
          <p:nvPr/>
        </p:nvSpPr>
        <p:spPr>
          <a:xfrm>
            <a:off x="83009" y="764170"/>
            <a:ext cx="8838643" cy="557483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MX" dirty="0"/>
          </a:p>
        </p:txBody>
      </p:sp>
      <p:sp>
        <p:nvSpPr>
          <p:cNvPr id="7" name="Marco 6"/>
          <p:cNvSpPr/>
          <p:nvPr/>
        </p:nvSpPr>
        <p:spPr>
          <a:xfrm>
            <a:off x="1715588" y="1976844"/>
            <a:ext cx="5573486" cy="2629989"/>
          </a:xfrm>
          <a:prstGeom prst="frame">
            <a:avLst/>
          </a:prstGeom>
        </p:spPr>
        <p:style>
          <a:lnRef idx="0">
            <a:schemeClr val="accent6"/>
          </a:lnRef>
          <a:fillRef idx="3">
            <a:schemeClr val="accent6"/>
          </a:fillRef>
          <a:effectRef idx="3">
            <a:schemeClr val="accent6"/>
          </a:effectRef>
          <a:fontRef idx="minor">
            <a:schemeClr val="lt1"/>
          </a:fontRef>
        </p:style>
        <p:txBody>
          <a:bodyPr rtlCol="0" anchor="ctr"/>
          <a:lstStyle/>
          <a:p>
            <a:r>
              <a:rPr lang="es-MX" sz="2400" dirty="0" smtClean="0">
                <a:solidFill>
                  <a:schemeClr val="tx1"/>
                </a:solidFill>
              </a:rPr>
              <a:t>DATOS PERSONALES: </a:t>
            </a:r>
            <a:r>
              <a:rPr lang="es-MX" sz="2400" u="sng" dirty="0" smtClean="0">
                <a:solidFill>
                  <a:schemeClr val="tx1"/>
                </a:solidFill>
              </a:rPr>
              <a:t>INFORMACIÓN CONFIDENCIAL</a:t>
            </a:r>
            <a:endParaRPr lang="es-MX" sz="2400" u="sng" dirty="0">
              <a:solidFill>
                <a:schemeClr val="tx1"/>
              </a:solidFill>
            </a:endParaRPr>
          </a:p>
        </p:txBody>
      </p:sp>
      <p:cxnSp>
        <p:nvCxnSpPr>
          <p:cNvPr id="9" name="Conector recto de flecha 8"/>
          <p:cNvCxnSpPr/>
          <p:nvPr/>
        </p:nvCxnSpPr>
        <p:spPr>
          <a:xfrm flipV="1">
            <a:off x="7289074" y="1471749"/>
            <a:ext cx="670560" cy="5050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CuadroTexto 9"/>
          <p:cNvSpPr txBox="1"/>
          <p:nvPr/>
        </p:nvSpPr>
        <p:spPr>
          <a:xfrm rot="16200000">
            <a:off x="6143348" y="3146213"/>
            <a:ext cx="4012707" cy="1200329"/>
          </a:xfrm>
          <a:prstGeom prst="rect">
            <a:avLst/>
          </a:prstGeom>
          <a:noFill/>
        </p:spPr>
        <p:txBody>
          <a:bodyPr wrap="square" rtlCol="0">
            <a:spAutoFit/>
          </a:bodyPr>
          <a:lstStyle/>
          <a:p>
            <a:pPr algn="ctr"/>
            <a:r>
              <a:rPr lang="es-MX" sz="2400" dirty="0" smtClean="0"/>
              <a:t>SUPUESTOS EN QUE CONSTITUYEN INFORMACIÓN PÚBLICA</a:t>
            </a:r>
            <a:endParaRPr lang="es-MX" sz="2400" dirty="0"/>
          </a:p>
        </p:txBody>
      </p:sp>
      <p:cxnSp>
        <p:nvCxnSpPr>
          <p:cNvPr id="12" name="Conector recto de flecha 11"/>
          <p:cNvCxnSpPr/>
          <p:nvPr/>
        </p:nvCxnSpPr>
        <p:spPr>
          <a:xfrm flipH="1">
            <a:off x="656948" y="4606833"/>
            <a:ext cx="1058640" cy="10386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CuadroTexto 12"/>
          <p:cNvSpPr txBox="1"/>
          <p:nvPr/>
        </p:nvSpPr>
        <p:spPr>
          <a:xfrm rot="5400000">
            <a:off x="-1517752" y="2818143"/>
            <a:ext cx="4668851" cy="1200329"/>
          </a:xfrm>
          <a:prstGeom prst="rect">
            <a:avLst/>
          </a:prstGeom>
          <a:noFill/>
        </p:spPr>
        <p:txBody>
          <a:bodyPr wrap="square" rtlCol="0">
            <a:spAutoFit/>
          </a:bodyPr>
          <a:lstStyle/>
          <a:p>
            <a:pPr algn="ctr"/>
            <a:r>
              <a:rPr lang="es-MX" sz="2400" dirty="0" smtClean="0"/>
              <a:t>SUPUESTOS EN QUE CONSTITUYE INFORMACIÓN ESTADÍSTICA</a:t>
            </a:r>
            <a:endParaRPr lang="es-MX" sz="2400" dirty="0"/>
          </a:p>
        </p:txBody>
      </p:sp>
      <p:sp>
        <p:nvSpPr>
          <p:cNvPr id="15" name="CuadroTexto 14"/>
          <p:cNvSpPr txBox="1"/>
          <p:nvPr/>
        </p:nvSpPr>
        <p:spPr>
          <a:xfrm>
            <a:off x="2654931" y="1212256"/>
            <a:ext cx="4634143" cy="369332"/>
          </a:xfrm>
          <a:prstGeom prst="rect">
            <a:avLst/>
          </a:prstGeom>
          <a:noFill/>
        </p:spPr>
        <p:txBody>
          <a:bodyPr wrap="square" rtlCol="0">
            <a:spAutoFit/>
          </a:bodyPr>
          <a:lstStyle/>
          <a:p>
            <a:r>
              <a:rPr lang="es-MX" dirty="0" smtClean="0"/>
              <a:t>INFORMACIÓN PÚBLICA</a:t>
            </a:r>
            <a:endParaRPr lang="es-MX" dirty="0"/>
          </a:p>
        </p:txBody>
      </p:sp>
      <p:sp>
        <p:nvSpPr>
          <p:cNvPr id="16" name="CuadroTexto 15"/>
          <p:cNvSpPr txBox="1"/>
          <p:nvPr/>
        </p:nvSpPr>
        <p:spPr>
          <a:xfrm>
            <a:off x="2807331" y="5276189"/>
            <a:ext cx="4634143" cy="369332"/>
          </a:xfrm>
          <a:prstGeom prst="rect">
            <a:avLst/>
          </a:prstGeom>
          <a:noFill/>
        </p:spPr>
        <p:txBody>
          <a:bodyPr wrap="square" rtlCol="0">
            <a:spAutoFit/>
          </a:bodyPr>
          <a:lstStyle/>
          <a:p>
            <a:r>
              <a:rPr lang="es-MX" dirty="0" smtClean="0"/>
              <a:t>INFORMACIÓN PÚBLICA</a:t>
            </a:r>
            <a:endParaRPr lang="es-MX" dirty="0"/>
          </a:p>
        </p:txBody>
      </p:sp>
      <p:sp>
        <p:nvSpPr>
          <p:cNvPr id="3" name="Rectángulo 2"/>
          <p:cNvSpPr/>
          <p:nvPr/>
        </p:nvSpPr>
        <p:spPr>
          <a:xfrm>
            <a:off x="5548544" y="2707689"/>
            <a:ext cx="1429303" cy="102981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MX" sz="4000" dirty="0" smtClean="0"/>
              <a:t>DPS</a:t>
            </a:r>
            <a:endParaRPr lang="es-MX" sz="4000" dirty="0"/>
          </a:p>
        </p:txBody>
      </p:sp>
      <p:sp>
        <p:nvSpPr>
          <p:cNvPr id="17" name="Título 1"/>
          <p:cNvSpPr txBox="1">
            <a:spLocks/>
          </p:cNvSpPr>
          <p:nvPr/>
        </p:nvSpPr>
        <p:spPr>
          <a:xfrm>
            <a:off x="387530" y="128055"/>
            <a:ext cx="8229600" cy="533575"/>
          </a:xfrm>
          <a:prstGeom prst="rect">
            <a:avLst/>
          </a:prstGeom>
          <a:solidFill>
            <a:schemeClr val="accent5">
              <a:lumMod val="40000"/>
              <a:lumOff val="60000"/>
            </a:schemeClr>
          </a:solidFill>
        </p:spPr>
        <p:txBody>
          <a:bodyPr vert="horz" lIns="91440" tIns="45720" rIns="91440" bIns="45720" rtlCol="0" anchor="t">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 sz="1800" b="1" dirty="0" smtClean="0">
                <a:latin typeface="Palatino Linotype"/>
                <a:cs typeface="Palatino Linotype"/>
              </a:rPr>
              <a:t>Actividad 1. Confidencialidad y publicidad.</a:t>
            </a:r>
          </a:p>
          <a:p>
            <a:pPr algn="r"/>
            <a:r>
              <a:rPr lang="es-ES" sz="1800" b="1" dirty="0" smtClean="0">
                <a:latin typeface="Palatino Linotype"/>
                <a:cs typeface="Palatino Linotype"/>
              </a:rPr>
              <a:t>Exposición.</a:t>
            </a:r>
            <a:endParaRPr lang="es-ES" sz="1800" b="1" dirty="0">
              <a:latin typeface="Palatino Linotype"/>
              <a:cs typeface="Palatino Linotype"/>
            </a:endParaRPr>
          </a:p>
        </p:txBody>
      </p:sp>
    </p:spTree>
    <p:extLst>
      <p:ext uri="{BB962C8B-B14F-4D97-AF65-F5344CB8AC3E}">
        <p14:creationId xmlns:p14="http://schemas.microsoft.com/office/powerpoint/2010/main" val="28065852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ORTADA 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544" y="-308129"/>
            <a:ext cx="9603971" cy="7543800"/>
          </a:xfrm>
          <a:prstGeom prst="rect">
            <a:avLst/>
          </a:prstGeom>
        </p:spPr>
      </p:pic>
      <p:sp>
        <p:nvSpPr>
          <p:cNvPr id="5" name="Subtítulo 2"/>
          <p:cNvSpPr txBox="1">
            <a:spLocks/>
          </p:cNvSpPr>
          <p:nvPr/>
        </p:nvSpPr>
        <p:spPr>
          <a:xfrm>
            <a:off x="3838205" y="6382376"/>
            <a:ext cx="4182800" cy="34080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endParaRPr lang="es-ES" sz="1400" b="1" dirty="0">
              <a:solidFill>
                <a:schemeClr val="tx1"/>
              </a:solidFill>
              <a:latin typeface="Palatino Linotype"/>
              <a:cs typeface="Palatino Linotype"/>
            </a:endParaRPr>
          </a:p>
        </p:txBody>
      </p:sp>
      <p:sp>
        <p:nvSpPr>
          <p:cNvPr id="3" name="Subtítulo 2"/>
          <p:cNvSpPr>
            <a:spLocks noGrp="1"/>
          </p:cNvSpPr>
          <p:nvPr>
            <p:ph type="subTitle" idx="1"/>
          </p:nvPr>
        </p:nvSpPr>
        <p:spPr>
          <a:xfrm>
            <a:off x="-250102" y="266700"/>
            <a:ext cx="8917577" cy="880591"/>
          </a:xfrm>
        </p:spPr>
        <p:txBody>
          <a:bodyPr anchor="t">
            <a:noAutofit/>
          </a:bodyPr>
          <a:lstStyle/>
          <a:p>
            <a:r>
              <a:rPr lang="es-ES_tradnl" sz="4500" i="1" dirty="0" smtClean="0">
                <a:ln w="0"/>
                <a:solidFill>
                  <a:schemeClr val="accent1"/>
                </a:solidFill>
                <a:effectLst>
                  <a:outerShdw blurRad="38100" dist="25400" dir="5400000" algn="ctr" rotWithShape="0">
                    <a:srgbClr val="6E747A">
                      <a:alpha val="43000"/>
                    </a:srgbClr>
                  </a:outerShdw>
                </a:effectLst>
                <a:latin typeface="Palatino Linotype"/>
                <a:cs typeface="Palatino Linotype"/>
              </a:rPr>
              <a:t>Desarrollo de la actividad 1</a:t>
            </a:r>
            <a:endParaRPr lang="es-ES" sz="4500" i="1" dirty="0">
              <a:ln w="0"/>
              <a:solidFill>
                <a:schemeClr val="accent1"/>
              </a:solidFill>
              <a:effectLst>
                <a:outerShdw blurRad="38100" dist="25400" dir="5400000" algn="ctr" rotWithShape="0">
                  <a:srgbClr val="6E747A">
                    <a:alpha val="43000"/>
                  </a:srgbClr>
                </a:outerShdw>
              </a:effectLst>
              <a:latin typeface="Palatino Linotype"/>
              <a:cs typeface="Palatino Linotype"/>
            </a:endParaRPr>
          </a:p>
        </p:txBody>
      </p:sp>
      <p:sp>
        <p:nvSpPr>
          <p:cNvPr id="2" name="Rectángulo 1"/>
          <p:cNvSpPr/>
          <p:nvPr/>
        </p:nvSpPr>
        <p:spPr>
          <a:xfrm>
            <a:off x="0" y="1547770"/>
            <a:ext cx="8090263" cy="4662815"/>
          </a:xfrm>
          <a:prstGeom prst="rect">
            <a:avLst/>
          </a:prstGeom>
        </p:spPr>
        <p:txBody>
          <a:bodyPr wrap="square">
            <a:spAutoFit/>
          </a:bodyPr>
          <a:lstStyle/>
          <a:p>
            <a:pPr lvl="0" algn="just">
              <a:lnSpc>
                <a:spcPct val="150000"/>
              </a:lnSpc>
              <a:spcAft>
                <a:spcPts val="0"/>
              </a:spcAft>
            </a:pPr>
            <a:r>
              <a:rPr lang="es-MX" i="1" dirty="0">
                <a:latin typeface="Palatino Linotype" panose="02040502050505030304" pitchFamily="18" charset="0"/>
                <a:ea typeface="Times New Roman" panose="02020603050405020304" pitchFamily="18" charset="0"/>
                <a:cs typeface="Arial" panose="020B0604020202020204" pitchFamily="34" charset="0"/>
              </a:rPr>
              <a:t>1) Se deberán formar grupos de trabajo, entre ellos deberán nombrar a un moderador, un secretario y un orador.</a:t>
            </a:r>
          </a:p>
          <a:p>
            <a:pPr lvl="0" algn="just">
              <a:lnSpc>
                <a:spcPct val="150000"/>
              </a:lnSpc>
              <a:spcAft>
                <a:spcPts val="0"/>
              </a:spcAft>
            </a:pPr>
            <a:r>
              <a:rPr lang="es-MX" i="1" dirty="0">
                <a:latin typeface="Palatino Linotype" panose="02040502050505030304" pitchFamily="18" charset="0"/>
                <a:ea typeface="Times New Roman" panose="02020603050405020304" pitchFamily="18" charset="0"/>
                <a:cs typeface="Arial" panose="020B0604020202020204" pitchFamily="34" charset="0"/>
              </a:rPr>
              <a:t>El moderador distribuirá los tiempos de participación entre el equipo.</a:t>
            </a:r>
          </a:p>
          <a:p>
            <a:pPr lvl="0" algn="just">
              <a:lnSpc>
                <a:spcPct val="150000"/>
              </a:lnSpc>
              <a:spcAft>
                <a:spcPts val="0"/>
              </a:spcAft>
            </a:pPr>
            <a:r>
              <a:rPr lang="es-MX" i="1" dirty="0">
                <a:latin typeface="Palatino Linotype" panose="02040502050505030304" pitchFamily="18" charset="0"/>
                <a:ea typeface="Times New Roman" panose="02020603050405020304" pitchFamily="18" charset="0"/>
                <a:cs typeface="Arial" panose="020B0604020202020204" pitchFamily="34" charset="0"/>
              </a:rPr>
              <a:t>El secretario redactará las conclusiones.</a:t>
            </a:r>
          </a:p>
          <a:p>
            <a:pPr lvl="0" algn="just">
              <a:lnSpc>
                <a:spcPct val="150000"/>
              </a:lnSpc>
              <a:spcAft>
                <a:spcPts val="0"/>
              </a:spcAft>
            </a:pPr>
            <a:r>
              <a:rPr lang="es-MX" i="1" dirty="0">
                <a:latin typeface="Palatino Linotype" panose="02040502050505030304" pitchFamily="18" charset="0"/>
                <a:ea typeface="Times New Roman" panose="02020603050405020304" pitchFamily="18" charset="0"/>
                <a:cs typeface="Arial" panose="020B0604020202020204" pitchFamily="34" charset="0"/>
              </a:rPr>
              <a:t>El orador expondrá ante el auditorio las conclusiones.</a:t>
            </a:r>
          </a:p>
          <a:p>
            <a:pPr lvl="0" algn="just">
              <a:lnSpc>
                <a:spcPct val="150000"/>
              </a:lnSpc>
              <a:spcAft>
                <a:spcPts val="0"/>
              </a:spcAft>
            </a:pPr>
            <a:r>
              <a:rPr lang="es-MX" i="1" dirty="0">
                <a:latin typeface="Palatino Linotype" panose="02040502050505030304" pitchFamily="18" charset="0"/>
                <a:ea typeface="Times New Roman" panose="02020603050405020304" pitchFamily="18" charset="0"/>
                <a:cs typeface="Arial" panose="020B0604020202020204" pitchFamily="34" charset="0"/>
              </a:rPr>
              <a:t>2) Se entregará a cada equipo un caso práctico para su análisis y discusión (5 minutos).  </a:t>
            </a:r>
          </a:p>
          <a:p>
            <a:pPr lvl="0" algn="just">
              <a:lnSpc>
                <a:spcPct val="150000"/>
              </a:lnSpc>
              <a:spcAft>
                <a:spcPts val="0"/>
              </a:spcAft>
            </a:pPr>
            <a:r>
              <a:rPr lang="es-MX" i="1" dirty="0">
                <a:latin typeface="Palatino Linotype" panose="02040502050505030304" pitchFamily="18" charset="0"/>
                <a:ea typeface="Times New Roman" panose="02020603050405020304" pitchFamily="18" charset="0"/>
                <a:cs typeface="Arial" panose="020B0604020202020204" pitchFamily="34" charset="0"/>
              </a:rPr>
              <a:t>3) En los siguientes 5 minutos el secretario deberá redactar conclusiones, justificando su respuesta.</a:t>
            </a:r>
          </a:p>
          <a:p>
            <a:pPr lvl="0" algn="just">
              <a:lnSpc>
                <a:spcPct val="150000"/>
              </a:lnSpc>
              <a:spcAft>
                <a:spcPts val="0"/>
              </a:spcAft>
            </a:pPr>
            <a:r>
              <a:rPr lang="es-MX" i="1" dirty="0">
                <a:latin typeface="Palatino Linotype" panose="02040502050505030304" pitchFamily="18" charset="0"/>
                <a:ea typeface="Times New Roman" panose="02020603050405020304" pitchFamily="18" charset="0"/>
                <a:cs typeface="Arial" panose="020B0604020202020204" pitchFamily="34" charset="0"/>
              </a:rPr>
              <a:t>4) Los equipos </a:t>
            </a:r>
            <a:r>
              <a:rPr lang="es-MX" i="1" dirty="0" smtClean="0">
                <a:latin typeface="Palatino Linotype" panose="02040502050505030304" pitchFamily="18" charset="0"/>
                <a:ea typeface="Times New Roman" panose="02020603050405020304" pitchFamily="18" charset="0"/>
                <a:cs typeface="Arial" panose="020B0604020202020204" pitchFamily="34" charset="0"/>
              </a:rPr>
              <a:t>participarán en el orden que indique el expositor, quien en los ejercicios fungirá como facilitador.</a:t>
            </a:r>
          </a:p>
        </p:txBody>
      </p:sp>
      <p:sp>
        <p:nvSpPr>
          <p:cNvPr id="6" name="CuadroTexto 5"/>
          <p:cNvSpPr txBox="1"/>
          <p:nvPr/>
        </p:nvSpPr>
        <p:spPr>
          <a:xfrm>
            <a:off x="-69668" y="1034203"/>
            <a:ext cx="5012911" cy="369332"/>
          </a:xfrm>
          <a:prstGeom prst="rect">
            <a:avLst/>
          </a:prstGeom>
          <a:noFill/>
        </p:spPr>
        <p:txBody>
          <a:bodyPr wrap="none" rtlCol="0">
            <a:spAutoFit/>
          </a:bodyPr>
          <a:lstStyle/>
          <a:p>
            <a:r>
              <a:rPr lang="es-MX" dirty="0" smtClean="0"/>
              <a:t>Instrucciones para el desarrollo de la actividad:</a:t>
            </a:r>
            <a:endParaRPr lang="es-MX" dirty="0"/>
          </a:p>
        </p:txBody>
      </p:sp>
    </p:spTree>
    <p:extLst>
      <p:ext uri="{BB962C8B-B14F-4D97-AF65-F5344CB8AC3E}">
        <p14:creationId xmlns:p14="http://schemas.microsoft.com/office/powerpoint/2010/main" val="16598056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ecisión 5"/>
          <p:cNvSpPr/>
          <p:nvPr/>
        </p:nvSpPr>
        <p:spPr>
          <a:xfrm>
            <a:off x="1802674" y="2992790"/>
            <a:ext cx="6505303" cy="714103"/>
          </a:xfrm>
          <a:prstGeom prst="flowChartDecision">
            <a:avLst/>
          </a:prstGeom>
          <a:solidFill>
            <a:schemeClr val="accent5">
              <a:lumMod val="75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a:solidFill>
                  <a:schemeClr val="accent5">
                    <a:lumMod val="75000"/>
                  </a:schemeClr>
                </a:solidFill>
              </a:ln>
              <a:solidFill>
                <a:schemeClr val="accent5">
                  <a:lumMod val="75000"/>
                </a:schemeClr>
              </a:solidFill>
            </a:endParaRPr>
          </a:p>
        </p:txBody>
      </p:sp>
      <p:sp>
        <p:nvSpPr>
          <p:cNvPr id="5" name="CuadroTexto 4"/>
          <p:cNvSpPr txBox="1"/>
          <p:nvPr/>
        </p:nvSpPr>
        <p:spPr>
          <a:xfrm>
            <a:off x="853441" y="2127687"/>
            <a:ext cx="7654834" cy="193899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6000" b="1" dirty="0" smtClean="0">
                <a:ln/>
                <a:solidFill>
                  <a:schemeClr val="accent5">
                    <a:lumMod val="60000"/>
                    <a:lumOff val="40000"/>
                  </a:schemeClr>
                </a:solidFill>
              </a:rPr>
              <a:t>Actividad 2. Versiones públicas.</a:t>
            </a:r>
            <a:endParaRPr lang="es-MX" sz="6000" b="1" dirty="0">
              <a:ln/>
              <a:solidFill>
                <a:schemeClr val="accent5">
                  <a:lumMod val="60000"/>
                  <a:lumOff val="40000"/>
                </a:schemeClr>
              </a:solidFill>
            </a:endParaRPr>
          </a:p>
        </p:txBody>
      </p:sp>
    </p:spTree>
    <p:extLst>
      <p:ext uri="{BB962C8B-B14F-4D97-AF65-F5344CB8AC3E}">
        <p14:creationId xmlns:p14="http://schemas.microsoft.com/office/powerpoint/2010/main" val="14756265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457200" y="274638"/>
            <a:ext cx="8229600" cy="533575"/>
          </a:xfrm>
          <a:solidFill>
            <a:schemeClr val="accent5">
              <a:lumMod val="40000"/>
              <a:lumOff val="60000"/>
            </a:schemeClr>
          </a:solidFill>
        </p:spPr>
        <p:txBody>
          <a:bodyPr anchor="t">
            <a:normAutofit fontScale="90000"/>
          </a:bodyPr>
          <a:lstStyle/>
          <a:p>
            <a:pPr algn="l"/>
            <a:r>
              <a:rPr lang="es-ES" sz="3200" b="1" dirty="0" smtClean="0">
                <a:latin typeface="Palatino Linotype"/>
                <a:cs typeface="Palatino Linotype"/>
              </a:rPr>
              <a:t>Objetivo de la actividad</a:t>
            </a:r>
            <a:endParaRPr lang="es-ES" sz="3200" b="1" dirty="0">
              <a:latin typeface="Palatino Linotype"/>
              <a:cs typeface="Palatino Linotype"/>
            </a:endParaRPr>
          </a:p>
        </p:txBody>
      </p:sp>
      <p:sp>
        <p:nvSpPr>
          <p:cNvPr id="9" name="CuadroTexto 8"/>
          <p:cNvSpPr txBox="1"/>
          <p:nvPr/>
        </p:nvSpPr>
        <p:spPr>
          <a:xfrm>
            <a:off x="1292134" y="1738141"/>
            <a:ext cx="6350725" cy="3539430"/>
          </a:xfrm>
          <a:prstGeom prst="rect">
            <a:avLst/>
          </a:prstGeom>
          <a:noFill/>
        </p:spPr>
        <p:txBody>
          <a:bodyPr wrap="square" rtlCol="0">
            <a:spAutoFit/>
          </a:bodyPr>
          <a:lstStyle/>
          <a:p>
            <a:pPr algn="ctr"/>
            <a:r>
              <a:rPr lang="es-MX" sz="3200" dirty="0" smtClean="0"/>
              <a:t>Al término de la actividad el participante conocerá el procedimiento para elaborar versiones públicas y será capaz de identificar los datos personales que deben ser testados en dicho documento.</a:t>
            </a:r>
            <a:endParaRPr lang="es-MX" sz="3200" dirty="0"/>
          </a:p>
        </p:txBody>
      </p:sp>
    </p:spTree>
    <p:extLst>
      <p:ext uri="{BB962C8B-B14F-4D97-AF65-F5344CB8AC3E}">
        <p14:creationId xmlns:p14="http://schemas.microsoft.com/office/powerpoint/2010/main" val="13269378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nvPr>
        </p:nvGraphicFramePr>
        <p:xfrm>
          <a:off x="0" y="3387279"/>
          <a:ext cx="2680855" cy="2091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uadroTexto 8"/>
          <p:cNvSpPr txBox="1"/>
          <p:nvPr/>
        </p:nvSpPr>
        <p:spPr>
          <a:xfrm>
            <a:off x="133782" y="3230674"/>
            <a:ext cx="1301462" cy="323165"/>
          </a:xfrm>
          <a:prstGeom prst="rect">
            <a:avLst/>
          </a:prstGeom>
          <a:noFill/>
        </p:spPr>
        <p:txBody>
          <a:bodyPr wrap="square" rtlCol="0">
            <a:spAutoFit/>
          </a:bodyPr>
          <a:lstStyle/>
          <a:p>
            <a:r>
              <a:rPr lang="es-MX" sz="1500" dirty="0">
                <a:solidFill>
                  <a:srgbClr val="00B050"/>
                </a:solidFill>
              </a:rPr>
              <a:t>DERECHOS</a:t>
            </a:r>
          </a:p>
        </p:txBody>
      </p:sp>
      <p:sp>
        <p:nvSpPr>
          <p:cNvPr id="10" name="CuadroTexto 9"/>
          <p:cNvSpPr txBox="1"/>
          <p:nvPr/>
        </p:nvSpPr>
        <p:spPr>
          <a:xfrm>
            <a:off x="2563958" y="4699289"/>
            <a:ext cx="2969202" cy="1038746"/>
          </a:xfrm>
          <a:prstGeom prst="rect">
            <a:avLst/>
          </a:prstGeom>
          <a:noFill/>
        </p:spPr>
        <p:txBody>
          <a:bodyPr wrap="square" rtlCol="0">
            <a:spAutoFit/>
          </a:bodyPr>
          <a:lstStyle/>
          <a:p>
            <a:r>
              <a:rPr lang="es-MX" sz="1350" dirty="0">
                <a:solidFill>
                  <a:srgbClr val="C00000"/>
                </a:solidFill>
              </a:rPr>
              <a:t>Excepciones:</a:t>
            </a:r>
          </a:p>
          <a:p>
            <a:pPr marL="214313" indent="-214313">
              <a:buFont typeface="Wingdings" panose="05000000000000000000" pitchFamily="2" charset="2"/>
              <a:buChar char="§"/>
            </a:pPr>
            <a:r>
              <a:rPr lang="es-MX" sz="1200" dirty="0"/>
              <a:t>Razones de seguridad nacional.</a:t>
            </a:r>
          </a:p>
          <a:p>
            <a:pPr marL="214313" indent="-214313">
              <a:buFont typeface="Wingdings" panose="05000000000000000000" pitchFamily="2" charset="2"/>
              <a:buChar char="§"/>
            </a:pPr>
            <a:r>
              <a:rPr lang="es-MX" sz="1200" dirty="0"/>
              <a:t>Disposiciones de orden público.</a:t>
            </a:r>
          </a:p>
          <a:p>
            <a:pPr marL="214313" indent="-214313">
              <a:buFont typeface="Wingdings" panose="05000000000000000000" pitchFamily="2" charset="2"/>
              <a:buChar char="§"/>
            </a:pPr>
            <a:r>
              <a:rPr lang="es-MX" sz="1200" dirty="0"/>
              <a:t>Seguridad y salud pública.</a:t>
            </a:r>
          </a:p>
          <a:p>
            <a:pPr marL="214313" indent="-214313">
              <a:buFont typeface="Wingdings" panose="05000000000000000000" pitchFamily="2" charset="2"/>
              <a:buChar char="§"/>
            </a:pPr>
            <a:r>
              <a:rPr lang="es-MX" sz="1200" dirty="0"/>
              <a:t>Protección de derechos de terceros.</a:t>
            </a:r>
          </a:p>
        </p:txBody>
      </p:sp>
      <p:sp>
        <p:nvSpPr>
          <p:cNvPr id="11" name="CuadroTexto 10"/>
          <p:cNvSpPr txBox="1"/>
          <p:nvPr/>
        </p:nvSpPr>
        <p:spPr>
          <a:xfrm>
            <a:off x="283408" y="2010641"/>
            <a:ext cx="1610336" cy="461665"/>
          </a:xfrm>
          <a:prstGeom prst="rect">
            <a:avLst/>
          </a:prstGeom>
          <a:noFill/>
        </p:spPr>
        <p:txBody>
          <a:bodyPr wrap="square" rtlCol="0">
            <a:spAutoFit/>
          </a:bodyPr>
          <a:lstStyle/>
          <a:p>
            <a:r>
              <a:rPr lang="es-MX" sz="2400" b="1" dirty="0">
                <a:solidFill>
                  <a:srgbClr val="0070C0"/>
                </a:solidFill>
              </a:rPr>
              <a:t>Particular</a:t>
            </a:r>
          </a:p>
        </p:txBody>
      </p:sp>
      <p:sp>
        <p:nvSpPr>
          <p:cNvPr id="12" name="Flecha derecha 11"/>
          <p:cNvSpPr/>
          <p:nvPr/>
        </p:nvSpPr>
        <p:spPr>
          <a:xfrm>
            <a:off x="1948296" y="5049982"/>
            <a:ext cx="615662" cy="21169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sz="1350"/>
          </a:p>
        </p:txBody>
      </p:sp>
      <p:sp>
        <p:nvSpPr>
          <p:cNvPr id="13" name="CuadroTexto 12"/>
          <p:cNvSpPr txBox="1"/>
          <p:nvPr/>
        </p:nvSpPr>
        <p:spPr>
          <a:xfrm>
            <a:off x="766849" y="2356059"/>
            <a:ext cx="643453" cy="300082"/>
          </a:xfrm>
          <a:prstGeom prst="rect">
            <a:avLst/>
          </a:prstGeom>
          <a:noFill/>
        </p:spPr>
        <p:txBody>
          <a:bodyPr wrap="square" rtlCol="0">
            <a:spAutoFit/>
          </a:bodyPr>
          <a:lstStyle/>
          <a:p>
            <a:r>
              <a:rPr lang="es-MX" sz="1350" dirty="0"/>
              <a:t>Ejerce</a:t>
            </a:r>
          </a:p>
        </p:txBody>
      </p:sp>
      <p:graphicFrame>
        <p:nvGraphicFramePr>
          <p:cNvPr id="14" name="Diagrama 13"/>
          <p:cNvGraphicFramePr/>
          <p:nvPr>
            <p:extLst/>
          </p:nvPr>
        </p:nvGraphicFramePr>
        <p:xfrm>
          <a:off x="1932181" y="1693967"/>
          <a:ext cx="2349212" cy="123351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Flecha abajo 14"/>
          <p:cNvSpPr/>
          <p:nvPr/>
        </p:nvSpPr>
        <p:spPr>
          <a:xfrm>
            <a:off x="244971" y="2449222"/>
            <a:ext cx="284966" cy="644672"/>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sz="1350"/>
          </a:p>
        </p:txBody>
      </p:sp>
      <p:sp>
        <p:nvSpPr>
          <p:cNvPr id="18" name="Flecha izquierda, derecha y arriba 17"/>
          <p:cNvSpPr/>
          <p:nvPr/>
        </p:nvSpPr>
        <p:spPr>
          <a:xfrm rot="7147422">
            <a:off x="2136708" y="3294525"/>
            <a:ext cx="1516173" cy="313846"/>
          </a:xfrm>
          <a:prstGeom prst="leftRigh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sz="1350"/>
          </a:p>
        </p:txBody>
      </p:sp>
      <p:sp>
        <p:nvSpPr>
          <p:cNvPr id="19" name="CuadroTexto 18"/>
          <p:cNvSpPr txBox="1"/>
          <p:nvPr/>
        </p:nvSpPr>
        <p:spPr>
          <a:xfrm>
            <a:off x="3206009" y="3542401"/>
            <a:ext cx="1480704" cy="300082"/>
          </a:xfrm>
          <a:prstGeom prst="rect">
            <a:avLst/>
          </a:prstGeom>
          <a:noFill/>
        </p:spPr>
        <p:txBody>
          <a:bodyPr wrap="square" rtlCol="0">
            <a:spAutoFit/>
          </a:bodyPr>
          <a:lstStyle/>
          <a:p>
            <a:r>
              <a:rPr lang="es-MX" sz="1350" dirty="0"/>
              <a:t>Sujeto Obligado </a:t>
            </a:r>
          </a:p>
        </p:txBody>
      </p:sp>
      <p:sp>
        <p:nvSpPr>
          <p:cNvPr id="20" name="Flecha derecha 19"/>
          <p:cNvSpPr/>
          <p:nvPr/>
        </p:nvSpPr>
        <p:spPr>
          <a:xfrm>
            <a:off x="4445125" y="2200380"/>
            <a:ext cx="955550" cy="219291"/>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MX" sz="1350"/>
          </a:p>
        </p:txBody>
      </p:sp>
      <p:graphicFrame>
        <p:nvGraphicFramePr>
          <p:cNvPr id="21" name="Diagrama 20"/>
          <p:cNvGraphicFramePr/>
          <p:nvPr>
            <p:extLst/>
          </p:nvPr>
        </p:nvGraphicFramePr>
        <p:xfrm>
          <a:off x="5428730" y="1793599"/>
          <a:ext cx="2232605" cy="103285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22" name="Imagen 21"/>
          <p:cNvPicPr>
            <a:picLocks noChangeAspect="1"/>
          </p:cNvPicPr>
          <p:nvPr/>
        </p:nvPicPr>
        <p:blipFill>
          <a:blip r:embed="rId17"/>
          <a:stretch>
            <a:fillRect/>
          </a:stretch>
        </p:blipFill>
        <p:spPr>
          <a:xfrm>
            <a:off x="7664080" y="1967096"/>
            <a:ext cx="1079086" cy="685859"/>
          </a:xfrm>
          <a:prstGeom prst="rect">
            <a:avLst/>
          </a:prstGeom>
        </p:spPr>
      </p:pic>
      <p:sp>
        <p:nvSpPr>
          <p:cNvPr id="25" name="CuadroTexto 24"/>
          <p:cNvSpPr txBox="1"/>
          <p:nvPr/>
        </p:nvSpPr>
        <p:spPr>
          <a:xfrm>
            <a:off x="5400676" y="3392691"/>
            <a:ext cx="3623829" cy="1546577"/>
          </a:xfrm>
          <a:prstGeom prst="rect">
            <a:avLst/>
          </a:prstGeom>
          <a:noFill/>
        </p:spPr>
        <p:txBody>
          <a:bodyPr wrap="square" rtlCol="0">
            <a:spAutoFit/>
          </a:bodyPr>
          <a:lstStyle/>
          <a:p>
            <a:pPr marL="214313" indent="-214313">
              <a:buFont typeface="Wingdings" panose="05000000000000000000" pitchFamily="2" charset="2"/>
              <a:buChar char="q"/>
            </a:pPr>
            <a:r>
              <a:rPr lang="es-MX" sz="1350" dirty="0"/>
              <a:t>Clasifica la información.</a:t>
            </a:r>
          </a:p>
          <a:p>
            <a:r>
              <a:rPr lang="es-MX" sz="1350" dirty="0"/>
              <a:t>(Adquiere el carácter de confidencial, si contiene datos personales).</a:t>
            </a:r>
          </a:p>
          <a:p>
            <a:pPr marL="214313" indent="-214313">
              <a:buFont typeface="Wingdings" panose="05000000000000000000" pitchFamily="2" charset="2"/>
              <a:buChar char="q"/>
            </a:pPr>
            <a:r>
              <a:rPr lang="es-MX" sz="1350" dirty="0"/>
              <a:t>Verifica el contenido de la información.</a:t>
            </a:r>
          </a:p>
          <a:p>
            <a:pPr marL="214313" indent="-214313">
              <a:buFont typeface="Wingdings" panose="05000000000000000000" pitchFamily="2" charset="2"/>
              <a:buChar char="q"/>
            </a:pPr>
            <a:r>
              <a:rPr lang="es-MX" sz="1350" dirty="0"/>
              <a:t>Implementa el proceso de versión púbica, en caso, de que contenga datos personales.</a:t>
            </a:r>
          </a:p>
        </p:txBody>
      </p:sp>
      <p:sp>
        <p:nvSpPr>
          <p:cNvPr id="26" name="Flecha derecha 25"/>
          <p:cNvSpPr/>
          <p:nvPr/>
        </p:nvSpPr>
        <p:spPr>
          <a:xfrm>
            <a:off x="4686714" y="3600450"/>
            <a:ext cx="610846" cy="24610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sz="1350"/>
          </a:p>
        </p:txBody>
      </p:sp>
      <p:sp>
        <p:nvSpPr>
          <p:cNvPr id="23" name="Título 1"/>
          <p:cNvSpPr txBox="1">
            <a:spLocks/>
          </p:cNvSpPr>
          <p:nvPr/>
        </p:nvSpPr>
        <p:spPr>
          <a:xfrm>
            <a:off x="571913" y="170016"/>
            <a:ext cx="8229600" cy="533575"/>
          </a:xfrm>
          <a:prstGeom prst="rect">
            <a:avLst/>
          </a:prstGeom>
          <a:solidFill>
            <a:schemeClr val="accent5">
              <a:lumMod val="40000"/>
              <a:lumOff val="60000"/>
            </a:schemeClr>
          </a:solidFill>
        </p:spPr>
        <p:txBody>
          <a:bodyPr vert="horz" lIns="91440" tIns="45720" rIns="91440" bIns="45720" rtlCol="0" anchor="t">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 sz="1800" b="1" dirty="0" smtClean="0">
                <a:latin typeface="Palatino Linotype"/>
                <a:cs typeface="Palatino Linotype"/>
              </a:rPr>
              <a:t>Actividad 2. Versiones públicas.</a:t>
            </a:r>
          </a:p>
          <a:p>
            <a:pPr algn="r"/>
            <a:r>
              <a:rPr lang="es-ES" sz="1800" b="1" dirty="0" smtClean="0">
                <a:latin typeface="Palatino Linotype"/>
                <a:cs typeface="Palatino Linotype"/>
              </a:rPr>
              <a:t>Exposición.</a:t>
            </a:r>
            <a:endParaRPr lang="es-ES" sz="1800" b="1" dirty="0">
              <a:latin typeface="Palatino Linotype"/>
              <a:cs typeface="Palatino Linotype"/>
            </a:endParaRPr>
          </a:p>
        </p:txBody>
      </p:sp>
    </p:spTree>
    <p:extLst>
      <p:ext uri="{BB962C8B-B14F-4D97-AF65-F5344CB8AC3E}">
        <p14:creationId xmlns:p14="http://schemas.microsoft.com/office/powerpoint/2010/main" val="250326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506931" y="1742562"/>
            <a:ext cx="4520047" cy="507831"/>
          </a:xfrm>
          <a:prstGeom prst="rect">
            <a:avLst/>
          </a:prstGeom>
          <a:noFill/>
        </p:spPr>
        <p:txBody>
          <a:bodyPr wrap="square" rtlCol="0">
            <a:spAutoFit/>
          </a:bodyPr>
          <a:lstStyle/>
          <a:p>
            <a:r>
              <a:rPr lang="es-MX" sz="1350" b="1" dirty="0">
                <a:solidFill>
                  <a:schemeClr val="accent5">
                    <a:lumMod val="75000"/>
                  </a:schemeClr>
                </a:solidFill>
              </a:rPr>
              <a:t>Ley de Transparencia y Acceso a la Información Pública del Estado de México y Municipios.</a:t>
            </a:r>
          </a:p>
        </p:txBody>
      </p:sp>
      <p:sp>
        <p:nvSpPr>
          <p:cNvPr id="3" name="CuadroTexto 2"/>
          <p:cNvSpPr txBox="1"/>
          <p:nvPr/>
        </p:nvSpPr>
        <p:spPr>
          <a:xfrm>
            <a:off x="678007" y="4533383"/>
            <a:ext cx="4933085" cy="300082"/>
          </a:xfrm>
          <a:prstGeom prst="rect">
            <a:avLst/>
          </a:prstGeom>
          <a:noFill/>
        </p:spPr>
        <p:txBody>
          <a:bodyPr wrap="square" rtlCol="0">
            <a:spAutoFit/>
          </a:bodyPr>
          <a:lstStyle/>
          <a:p>
            <a:r>
              <a:rPr lang="es-MX" sz="1350" b="1" dirty="0">
                <a:solidFill>
                  <a:schemeClr val="accent5">
                    <a:lumMod val="75000"/>
                  </a:schemeClr>
                </a:solidFill>
              </a:rPr>
              <a:t>Ley de Protección de Datos Personales del Estado de México.</a:t>
            </a:r>
          </a:p>
        </p:txBody>
      </p:sp>
      <p:sp>
        <p:nvSpPr>
          <p:cNvPr id="8" name="CuadroTexto 7"/>
          <p:cNvSpPr txBox="1"/>
          <p:nvPr/>
        </p:nvSpPr>
        <p:spPr>
          <a:xfrm>
            <a:off x="699571" y="1787513"/>
            <a:ext cx="1599416" cy="830997"/>
          </a:xfrm>
          <a:prstGeom prst="rect">
            <a:avLst/>
          </a:prstGeom>
          <a:noFill/>
        </p:spPr>
        <p:txBody>
          <a:bodyPr wrap="square" rtlCol="0">
            <a:spAutoFit/>
          </a:bodyPr>
          <a:lstStyle/>
          <a:p>
            <a:r>
              <a:rPr lang="es-MX" sz="2400" dirty="0"/>
              <a:t>Sujeto obligado </a:t>
            </a:r>
          </a:p>
        </p:txBody>
      </p:sp>
      <p:sp>
        <p:nvSpPr>
          <p:cNvPr id="9" name="CuadroTexto 8"/>
          <p:cNvSpPr txBox="1"/>
          <p:nvPr/>
        </p:nvSpPr>
        <p:spPr>
          <a:xfrm>
            <a:off x="601767" y="2616386"/>
            <a:ext cx="3219491" cy="507831"/>
          </a:xfrm>
          <a:prstGeom prst="rect">
            <a:avLst/>
          </a:prstGeom>
          <a:noFill/>
        </p:spPr>
        <p:txBody>
          <a:bodyPr wrap="square" rtlCol="0">
            <a:spAutoFit/>
          </a:bodyPr>
          <a:lstStyle/>
          <a:p>
            <a:r>
              <a:rPr lang="es-MX" sz="1350" dirty="0"/>
              <a:t>Verificar el estricto apego a la normatividad aplicable.  </a:t>
            </a:r>
          </a:p>
        </p:txBody>
      </p:sp>
      <p:sp>
        <p:nvSpPr>
          <p:cNvPr id="10" name="CuadroTexto 9"/>
          <p:cNvSpPr txBox="1"/>
          <p:nvPr/>
        </p:nvSpPr>
        <p:spPr>
          <a:xfrm>
            <a:off x="4991018" y="2285862"/>
            <a:ext cx="3971142" cy="1754326"/>
          </a:xfrm>
          <a:prstGeom prst="rect">
            <a:avLst/>
          </a:prstGeom>
          <a:noFill/>
        </p:spPr>
        <p:txBody>
          <a:bodyPr wrap="square" rtlCol="0">
            <a:spAutoFit/>
          </a:bodyPr>
          <a:lstStyle/>
          <a:p>
            <a:pPr algn="just"/>
            <a:r>
              <a:rPr lang="es-MX" sz="1350" dirty="0"/>
              <a:t>“Articulo 33.-…</a:t>
            </a:r>
          </a:p>
          <a:p>
            <a:pPr algn="just"/>
            <a:r>
              <a:rPr lang="es-MX" sz="1350" dirty="0"/>
              <a:t>Las solicitudes de acceso a la información y las respuestas que se les dé, incluyendo la información entregada, así como, las resoluciones a los recursos que en su caso se promuevan serán públicas, y de ser el caso que contengan datos personales que deban ser protegidos se podrá dar su acceso en una </a:t>
            </a:r>
            <a:r>
              <a:rPr lang="es-MX" sz="1350" b="1" u="sng" dirty="0"/>
              <a:t>versión pública</a:t>
            </a:r>
            <a:r>
              <a:rPr lang="es-MX" sz="1350" dirty="0"/>
              <a:t>…”</a:t>
            </a:r>
          </a:p>
        </p:txBody>
      </p:sp>
      <p:sp>
        <p:nvSpPr>
          <p:cNvPr id="12" name="Flecha curvada hacia la derecha 11"/>
          <p:cNvSpPr/>
          <p:nvPr/>
        </p:nvSpPr>
        <p:spPr>
          <a:xfrm>
            <a:off x="206005" y="2227309"/>
            <a:ext cx="472002" cy="257647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350">
              <a:solidFill>
                <a:schemeClr val="tx1"/>
              </a:solidFill>
            </a:endParaRPr>
          </a:p>
        </p:txBody>
      </p:sp>
      <p:sp>
        <p:nvSpPr>
          <p:cNvPr id="13" name="Flecha derecha 12"/>
          <p:cNvSpPr/>
          <p:nvPr/>
        </p:nvSpPr>
        <p:spPr>
          <a:xfrm rot="20782672">
            <a:off x="2063277" y="1988240"/>
            <a:ext cx="1479201" cy="12519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sz="1350"/>
          </a:p>
        </p:txBody>
      </p:sp>
      <p:graphicFrame>
        <p:nvGraphicFramePr>
          <p:cNvPr id="16" name="Diagrama 15"/>
          <p:cNvGraphicFramePr/>
          <p:nvPr>
            <p:extLst/>
          </p:nvPr>
        </p:nvGraphicFramePr>
        <p:xfrm>
          <a:off x="206005" y="4719629"/>
          <a:ext cx="8416636" cy="1137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CuadroTexto 16"/>
          <p:cNvSpPr txBox="1"/>
          <p:nvPr/>
        </p:nvSpPr>
        <p:spPr>
          <a:xfrm>
            <a:off x="442006" y="1017318"/>
            <a:ext cx="6226752" cy="461665"/>
          </a:xfrm>
          <a:prstGeom prst="rect">
            <a:avLst/>
          </a:prstGeom>
          <a:noFill/>
        </p:spPr>
        <p:txBody>
          <a:bodyPr wrap="square" rtlCol="0">
            <a:spAutoFit/>
          </a:bodyPr>
          <a:lstStyle/>
          <a:p>
            <a:r>
              <a:rPr lang="es-MX" sz="2400" dirty="0">
                <a:solidFill>
                  <a:srgbClr val="7030A0"/>
                </a:solidFill>
              </a:rPr>
              <a:t>OBLIGACIÓN DEL SUJETO OBLIGADO</a:t>
            </a:r>
          </a:p>
        </p:txBody>
      </p:sp>
      <p:sp>
        <p:nvSpPr>
          <p:cNvPr id="18" name="CuadroTexto 17"/>
          <p:cNvSpPr txBox="1"/>
          <p:nvPr/>
        </p:nvSpPr>
        <p:spPr>
          <a:xfrm>
            <a:off x="350693" y="4810383"/>
            <a:ext cx="6546273" cy="300082"/>
          </a:xfrm>
          <a:prstGeom prst="rect">
            <a:avLst/>
          </a:prstGeom>
          <a:noFill/>
        </p:spPr>
        <p:txBody>
          <a:bodyPr wrap="square" rtlCol="0">
            <a:spAutoFit/>
          </a:bodyPr>
          <a:lstStyle/>
          <a:p>
            <a:r>
              <a:rPr lang="es-MX" sz="1350" dirty="0"/>
              <a:t>Identificación de los datos personales objetos de protección más  concurrentes:</a:t>
            </a:r>
          </a:p>
        </p:txBody>
      </p:sp>
      <p:sp>
        <p:nvSpPr>
          <p:cNvPr id="14" name="Título 1"/>
          <p:cNvSpPr txBox="1">
            <a:spLocks/>
          </p:cNvSpPr>
          <p:nvPr/>
        </p:nvSpPr>
        <p:spPr>
          <a:xfrm>
            <a:off x="571913" y="170016"/>
            <a:ext cx="8229600" cy="533575"/>
          </a:xfrm>
          <a:prstGeom prst="rect">
            <a:avLst/>
          </a:prstGeom>
          <a:solidFill>
            <a:schemeClr val="accent5">
              <a:lumMod val="40000"/>
              <a:lumOff val="60000"/>
            </a:schemeClr>
          </a:solidFill>
        </p:spPr>
        <p:txBody>
          <a:bodyPr vert="horz" lIns="91440" tIns="45720" rIns="91440" bIns="45720" rtlCol="0" anchor="t">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 sz="1800" b="1" dirty="0" smtClean="0">
                <a:latin typeface="Palatino Linotype"/>
                <a:cs typeface="Palatino Linotype"/>
              </a:rPr>
              <a:t>Actividad 2. Versiones públicas.</a:t>
            </a:r>
          </a:p>
          <a:p>
            <a:pPr algn="r"/>
            <a:r>
              <a:rPr lang="es-ES" sz="1800" b="1" dirty="0" smtClean="0">
                <a:latin typeface="Palatino Linotype"/>
                <a:cs typeface="Palatino Linotype"/>
              </a:rPr>
              <a:t>Exposición.</a:t>
            </a:r>
            <a:endParaRPr lang="es-ES" sz="1800" b="1" dirty="0">
              <a:latin typeface="Palatino Linotype"/>
              <a:cs typeface="Palatino Linotype"/>
            </a:endParaRPr>
          </a:p>
        </p:txBody>
      </p:sp>
    </p:spTree>
    <p:extLst>
      <p:ext uri="{BB962C8B-B14F-4D97-AF65-F5344CB8AC3E}">
        <p14:creationId xmlns:p14="http://schemas.microsoft.com/office/powerpoint/2010/main" val="39269405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950767" y="2153007"/>
            <a:ext cx="1449533" cy="738664"/>
          </a:xfrm>
          <a:prstGeom prst="rect">
            <a:avLst/>
          </a:prstGeom>
          <a:noFill/>
        </p:spPr>
        <p:txBody>
          <a:bodyPr wrap="square" rtlCol="0">
            <a:spAutoFit/>
          </a:bodyPr>
          <a:lstStyle/>
          <a:p>
            <a:pPr algn="ctr"/>
            <a:r>
              <a:rPr lang="es-MX" sz="2100" b="1" dirty="0"/>
              <a:t>Versión Publica </a:t>
            </a:r>
          </a:p>
        </p:txBody>
      </p:sp>
      <p:sp>
        <p:nvSpPr>
          <p:cNvPr id="8" name="CuadroTexto 7"/>
          <p:cNvSpPr txBox="1"/>
          <p:nvPr/>
        </p:nvSpPr>
        <p:spPr>
          <a:xfrm>
            <a:off x="2903344" y="1947093"/>
            <a:ext cx="5673437" cy="1131079"/>
          </a:xfrm>
          <a:prstGeom prst="rect">
            <a:avLst/>
          </a:prstGeom>
          <a:noFill/>
        </p:spPr>
        <p:txBody>
          <a:bodyPr wrap="square" rtlCol="0">
            <a:spAutoFit/>
          </a:bodyPr>
          <a:lstStyle/>
          <a:p>
            <a:pPr algn="just"/>
            <a:r>
              <a:rPr lang="es-MX" sz="1350" dirty="0"/>
              <a:t>En caso de que los documentos o expedientes contengan una parte de un información considerada como pública y otra como clasificada, se podrá generar una versión pública del documento en donde se cubran las partes clasificadas y descubra la parte que se considera como pública. </a:t>
            </a:r>
          </a:p>
        </p:txBody>
      </p:sp>
      <p:sp>
        <p:nvSpPr>
          <p:cNvPr id="9" name="CuadroTexto 8"/>
          <p:cNvSpPr txBox="1"/>
          <p:nvPr/>
        </p:nvSpPr>
        <p:spPr>
          <a:xfrm>
            <a:off x="580592" y="4029076"/>
            <a:ext cx="5042189" cy="507831"/>
          </a:xfrm>
          <a:prstGeom prst="rect">
            <a:avLst/>
          </a:prstGeom>
          <a:noFill/>
        </p:spPr>
        <p:txBody>
          <a:bodyPr wrap="square" rtlCol="0">
            <a:spAutoFit/>
          </a:bodyPr>
          <a:lstStyle/>
          <a:p>
            <a:r>
              <a:rPr lang="es-MX" sz="1350" dirty="0"/>
              <a:t>Consiste en someter el documento a un proceso de disociación, es decir, no hacer identificable al titular de los datos personales.</a:t>
            </a:r>
          </a:p>
        </p:txBody>
      </p:sp>
      <p:sp>
        <p:nvSpPr>
          <p:cNvPr id="10" name="Abrir llave 9"/>
          <p:cNvSpPr/>
          <p:nvPr/>
        </p:nvSpPr>
        <p:spPr>
          <a:xfrm>
            <a:off x="2448568" y="1965126"/>
            <a:ext cx="693593" cy="1114425"/>
          </a:xfrm>
          <a:prstGeom prst="leftBrace">
            <a:avLst>
              <a:gd name="adj1" fmla="val 8333"/>
              <a:gd name="adj2" fmla="val 47203"/>
            </a:avLst>
          </a:prstGeom>
          <a:ln w="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s-MX" sz="1350"/>
          </a:p>
        </p:txBody>
      </p:sp>
      <p:sp>
        <p:nvSpPr>
          <p:cNvPr id="11" name="Flecha abajo 10"/>
          <p:cNvSpPr/>
          <p:nvPr/>
        </p:nvSpPr>
        <p:spPr>
          <a:xfrm>
            <a:off x="1465119" y="2868588"/>
            <a:ext cx="296141" cy="110663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sz="1350"/>
          </a:p>
        </p:txBody>
      </p:sp>
      <p:sp>
        <p:nvSpPr>
          <p:cNvPr id="13" name="CuadroTexto 12"/>
          <p:cNvSpPr txBox="1"/>
          <p:nvPr/>
        </p:nvSpPr>
        <p:spPr>
          <a:xfrm>
            <a:off x="715540" y="1214915"/>
            <a:ext cx="5595504" cy="461665"/>
          </a:xfrm>
          <a:prstGeom prst="rect">
            <a:avLst/>
          </a:prstGeom>
          <a:noFill/>
        </p:spPr>
        <p:txBody>
          <a:bodyPr wrap="square" rtlCol="0">
            <a:spAutoFit/>
          </a:bodyPr>
          <a:lstStyle/>
          <a:p>
            <a:r>
              <a:rPr lang="es-MX" sz="2400" dirty="0">
                <a:solidFill>
                  <a:srgbClr val="7030A0"/>
                </a:solidFill>
              </a:rPr>
              <a:t>CONCEPTO DE VERSIÓN PÚBLICA </a:t>
            </a:r>
          </a:p>
        </p:txBody>
      </p:sp>
      <p:pic>
        <p:nvPicPr>
          <p:cNvPr id="14" name="Imagen 13"/>
          <p:cNvPicPr>
            <a:picLocks noChangeAspect="1"/>
          </p:cNvPicPr>
          <p:nvPr/>
        </p:nvPicPr>
        <p:blipFill>
          <a:blip r:embed="rId2"/>
          <a:stretch>
            <a:fillRect/>
          </a:stretch>
        </p:blipFill>
        <p:spPr>
          <a:xfrm rot="1369475">
            <a:off x="5695033" y="3242260"/>
            <a:ext cx="2403373" cy="2951564"/>
          </a:xfrm>
          <a:prstGeom prst="rect">
            <a:avLst/>
          </a:prstGeom>
        </p:spPr>
      </p:pic>
      <p:sp>
        <p:nvSpPr>
          <p:cNvPr id="12" name="Título 1"/>
          <p:cNvSpPr txBox="1">
            <a:spLocks/>
          </p:cNvSpPr>
          <p:nvPr/>
        </p:nvSpPr>
        <p:spPr>
          <a:xfrm>
            <a:off x="571913" y="255303"/>
            <a:ext cx="8229600" cy="533575"/>
          </a:xfrm>
          <a:prstGeom prst="rect">
            <a:avLst/>
          </a:prstGeom>
          <a:solidFill>
            <a:schemeClr val="accent5">
              <a:lumMod val="40000"/>
              <a:lumOff val="60000"/>
            </a:schemeClr>
          </a:solidFill>
        </p:spPr>
        <p:txBody>
          <a:bodyPr vert="horz" lIns="91440" tIns="45720" rIns="91440" bIns="45720" rtlCol="0" anchor="t">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 sz="1800" b="1" dirty="0" smtClean="0">
                <a:latin typeface="Palatino Linotype"/>
                <a:cs typeface="Palatino Linotype"/>
              </a:rPr>
              <a:t>Actividad 2. Versiones públicas.</a:t>
            </a:r>
          </a:p>
          <a:p>
            <a:pPr algn="r"/>
            <a:r>
              <a:rPr lang="es-ES" sz="1800" b="1" dirty="0" smtClean="0">
                <a:latin typeface="Palatino Linotype"/>
                <a:cs typeface="Palatino Linotype"/>
              </a:rPr>
              <a:t>Exposición.</a:t>
            </a:r>
            <a:endParaRPr lang="es-ES" sz="1800" b="1" dirty="0">
              <a:latin typeface="Palatino Linotype"/>
              <a:cs typeface="Palatino Linotype"/>
            </a:endParaRPr>
          </a:p>
        </p:txBody>
      </p:sp>
    </p:spTree>
    <p:extLst>
      <p:ext uri="{BB962C8B-B14F-4D97-AF65-F5344CB8AC3E}">
        <p14:creationId xmlns:p14="http://schemas.microsoft.com/office/powerpoint/2010/main" val="36814047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ORTADA 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544" y="-308129"/>
            <a:ext cx="9603971" cy="7543800"/>
          </a:xfrm>
          <a:prstGeom prst="rect">
            <a:avLst/>
          </a:prstGeom>
        </p:spPr>
      </p:pic>
      <p:sp>
        <p:nvSpPr>
          <p:cNvPr id="5" name="Subtítulo 2"/>
          <p:cNvSpPr txBox="1">
            <a:spLocks/>
          </p:cNvSpPr>
          <p:nvPr/>
        </p:nvSpPr>
        <p:spPr>
          <a:xfrm>
            <a:off x="3838205" y="6382376"/>
            <a:ext cx="4182800" cy="34080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endParaRPr lang="es-ES" sz="1400" b="1" dirty="0">
              <a:solidFill>
                <a:schemeClr val="tx1"/>
              </a:solidFill>
              <a:latin typeface="Palatino Linotype"/>
              <a:cs typeface="Palatino Linotype"/>
            </a:endParaRPr>
          </a:p>
        </p:txBody>
      </p:sp>
      <p:sp>
        <p:nvSpPr>
          <p:cNvPr id="3" name="Subtítulo 2"/>
          <p:cNvSpPr>
            <a:spLocks noGrp="1"/>
          </p:cNvSpPr>
          <p:nvPr>
            <p:ph type="subTitle" idx="1"/>
          </p:nvPr>
        </p:nvSpPr>
        <p:spPr>
          <a:xfrm>
            <a:off x="-93348" y="105078"/>
            <a:ext cx="8917577" cy="880591"/>
          </a:xfrm>
        </p:spPr>
        <p:txBody>
          <a:bodyPr anchor="t">
            <a:noAutofit/>
          </a:bodyPr>
          <a:lstStyle/>
          <a:p>
            <a:r>
              <a:rPr lang="es-ES_tradnl" sz="4500" i="1" dirty="0" smtClean="0">
                <a:ln w="0"/>
                <a:solidFill>
                  <a:schemeClr val="accent1"/>
                </a:solidFill>
                <a:effectLst>
                  <a:outerShdw blurRad="38100" dist="25400" dir="5400000" algn="ctr" rotWithShape="0">
                    <a:srgbClr val="6E747A">
                      <a:alpha val="43000"/>
                    </a:srgbClr>
                  </a:outerShdw>
                </a:effectLst>
                <a:latin typeface="Palatino Linotype"/>
                <a:cs typeface="Palatino Linotype"/>
              </a:rPr>
              <a:t>Desarrollo de la actividad 2</a:t>
            </a:r>
            <a:endParaRPr lang="es-ES" sz="4500" i="1" dirty="0">
              <a:ln w="0"/>
              <a:solidFill>
                <a:schemeClr val="accent1"/>
              </a:solidFill>
              <a:effectLst>
                <a:outerShdw blurRad="38100" dist="25400" dir="5400000" algn="ctr" rotWithShape="0">
                  <a:srgbClr val="6E747A">
                    <a:alpha val="43000"/>
                  </a:srgbClr>
                </a:outerShdw>
              </a:effectLst>
              <a:latin typeface="Palatino Linotype"/>
              <a:cs typeface="Palatino Linotype"/>
            </a:endParaRPr>
          </a:p>
        </p:txBody>
      </p:sp>
      <p:sp>
        <p:nvSpPr>
          <p:cNvPr id="6" name="Rectángulo 5"/>
          <p:cNvSpPr/>
          <p:nvPr/>
        </p:nvSpPr>
        <p:spPr>
          <a:xfrm>
            <a:off x="104503" y="784020"/>
            <a:ext cx="8090263" cy="6278642"/>
          </a:xfrm>
          <a:prstGeom prst="rect">
            <a:avLst/>
          </a:prstGeom>
        </p:spPr>
        <p:txBody>
          <a:bodyPr wrap="square">
            <a:spAutoFit/>
          </a:bodyPr>
          <a:lstStyle/>
          <a:p>
            <a:pPr lvl="0" algn="just">
              <a:lnSpc>
                <a:spcPct val="150000"/>
              </a:lnSpc>
              <a:spcAft>
                <a:spcPts val="0"/>
              </a:spcAft>
            </a:pPr>
            <a:r>
              <a:rPr lang="es-MX" i="1" dirty="0">
                <a:latin typeface="Palatino Linotype" panose="02040502050505030304" pitchFamily="18" charset="0"/>
                <a:ea typeface="Times New Roman" panose="02020603050405020304" pitchFamily="18" charset="0"/>
                <a:cs typeface="Arial" panose="020B0604020202020204" pitchFamily="34" charset="0"/>
              </a:rPr>
              <a:t>1) </a:t>
            </a:r>
            <a:r>
              <a:rPr lang="es-MX" i="1" dirty="0" smtClean="0">
                <a:latin typeface="Palatino Linotype" panose="02040502050505030304" pitchFamily="18" charset="0"/>
                <a:ea typeface="Times New Roman" panose="02020603050405020304" pitchFamily="18" charset="0"/>
                <a:cs typeface="Arial" panose="020B0604020202020204" pitchFamily="34" charset="0"/>
              </a:rPr>
              <a:t>Se conservará la estructura del equipo y organización definida en la actividad anterior.</a:t>
            </a:r>
            <a:endParaRPr lang="es-MX" i="1" dirty="0">
              <a:latin typeface="Palatino Linotype" panose="02040502050505030304" pitchFamily="18" charset="0"/>
              <a:ea typeface="Times New Roman" panose="02020603050405020304" pitchFamily="18" charset="0"/>
              <a:cs typeface="Arial" panose="020B0604020202020204" pitchFamily="34" charset="0"/>
            </a:endParaRPr>
          </a:p>
          <a:p>
            <a:pPr lvl="0" algn="just">
              <a:lnSpc>
                <a:spcPct val="150000"/>
              </a:lnSpc>
              <a:spcAft>
                <a:spcPts val="0"/>
              </a:spcAft>
            </a:pPr>
            <a:r>
              <a:rPr lang="es-MX" i="1" dirty="0">
                <a:latin typeface="Palatino Linotype" panose="02040502050505030304" pitchFamily="18" charset="0"/>
                <a:ea typeface="Times New Roman" panose="02020603050405020304" pitchFamily="18" charset="0"/>
                <a:cs typeface="Arial" panose="020B0604020202020204" pitchFamily="34" charset="0"/>
              </a:rPr>
              <a:t>2) Se entregará a cada equipo un </a:t>
            </a:r>
            <a:r>
              <a:rPr lang="es-MX" i="1" dirty="0" smtClean="0">
                <a:latin typeface="Palatino Linotype" panose="02040502050505030304" pitchFamily="18" charset="0"/>
                <a:ea typeface="Times New Roman" panose="02020603050405020304" pitchFamily="18" charset="0"/>
                <a:cs typeface="Arial" panose="020B0604020202020204" pitchFamily="34" charset="0"/>
              </a:rPr>
              <a:t>documento, durante 5 minutos el equipo deberá identificar los datos personales que contiene y señalar si alguno de ellos debe ser testado para generar una versión pública.  </a:t>
            </a:r>
            <a:endParaRPr lang="es-MX" i="1" dirty="0">
              <a:latin typeface="Palatino Linotype" panose="02040502050505030304" pitchFamily="18" charset="0"/>
              <a:ea typeface="Times New Roman" panose="02020603050405020304" pitchFamily="18" charset="0"/>
              <a:cs typeface="Arial" panose="020B0604020202020204" pitchFamily="34" charset="0"/>
            </a:endParaRPr>
          </a:p>
          <a:p>
            <a:pPr lvl="0" algn="just">
              <a:lnSpc>
                <a:spcPct val="150000"/>
              </a:lnSpc>
              <a:spcAft>
                <a:spcPts val="0"/>
              </a:spcAft>
            </a:pPr>
            <a:r>
              <a:rPr lang="es-MX" i="1" dirty="0">
                <a:latin typeface="Palatino Linotype" panose="02040502050505030304" pitchFamily="18" charset="0"/>
                <a:ea typeface="Times New Roman" panose="02020603050405020304" pitchFamily="18" charset="0"/>
                <a:cs typeface="Arial" panose="020B0604020202020204" pitchFamily="34" charset="0"/>
              </a:rPr>
              <a:t>3) En los siguientes </a:t>
            </a:r>
            <a:r>
              <a:rPr lang="es-MX" i="1" dirty="0" smtClean="0">
                <a:latin typeface="Palatino Linotype" panose="02040502050505030304" pitchFamily="18" charset="0"/>
                <a:ea typeface="Times New Roman" panose="02020603050405020304" pitchFamily="18" charset="0"/>
                <a:cs typeface="Arial" panose="020B0604020202020204" pitchFamily="34" charset="0"/>
              </a:rPr>
              <a:t>3 </a:t>
            </a:r>
            <a:r>
              <a:rPr lang="es-MX" i="1" dirty="0">
                <a:latin typeface="Palatino Linotype" panose="02040502050505030304" pitchFamily="18" charset="0"/>
                <a:ea typeface="Times New Roman" panose="02020603050405020304" pitchFamily="18" charset="0"/>
                <a:cs typeface="Arial" panose="020B0604020202020204" pitchFamily="34" charset="0"/>
              </a:rPr>
              <a:t>minutos el secretario deberá </a:t>
            </a:r>
            <a:r>
              <a:rPr lang="es-MX" i="1" dirty="0" smtClean="0">
                <a:latin typeface="Palatino Linotype" panose="02040502050505030304" pitchFamily="18" charset="0"/>
                <a:ea typeface="Times New Roman" panose="02020603050405020304" pitchFamily="18" charset="0"/>
                <a:cs typeface="Arial" panose="020B0604020202020204" pitchFamily="34" charset="0"/>
              </a:rPr>
              <a:t>testar la información que le indique el moderador, identificando la razón de la supresión de cada dato.</a:t>
            </a:r>
            <a:endParaRPr lang="es-MX" i="1" dirty="0">
              <a:latin typeface="Palatino Linotype" panose="02040502050505030304" pitchFamily="18" charset="0"/>
              <a:ea typeface="Times New Roman" panose="02020603050405020304" pitchFamily="18" charset="0"/>
              <a:cs typeface="Arial" panose="020B0604020202020204" pitchFamily="34" charset="0"/>
            </a:endParaRPr>
          </a:p>
          <a:p>
            <a:pPr lvl="0" algn="just">
              <a:lnSpc>
                <a:spcPct val="150000"/>
              </a:lnSpc>
              <a:spcAft>
                <a:spcPts val="0"/>
              </a:spcAft>
            </a:pPr>
            <a:r>
              <a:rPr lang="es-MX" i="1" dirty="0">
                <a:latin typeface="Palatino Linotype" panose="02040502050505030304" pitchFamily="18" charset="0"/>
                <a:ea typeface="Times New Roman" panose="02020603050405020304" pitchFamily="18" charset="0"/>
                <a:cs typeface="Arial" panose="020B0604020202020204" pitchFamily="34" charset="0"/>
              </a:rPr>
              <a:t>4) Los equipos </a:t>
            </a:r>
            <a:r>
              <a:rPr lang="es-MX" i="1" dirty="0" smtClean="0">
                <a:latin typeface="Palatino Linotype" panose="02040502050505030304" pitchFamily="18" charset="0"/>
                <a:ea typeface="Times New Roman" panose="02020603050405020304" pitchFamily="18" charset="0"/>
                <a:cs typeface="Arial" panose="020B0604020202020204" pitchFamily="34" charset="0"/>
              </a:rPr>
              <a:t>participarán en el orden que indique el expositor, quien en los ejercicios fungirá como facilitador.</a:t>
            </a:r>
          </a:p>
          <a:p>
            <a:pPr lvl="0" algn="just">
              <a:lnSpc>
                <a:spcPct val="150000"/>
              </a:lnSpc>
              <a:spcAft>
                <a:spcPts val="0"/>
              </a:spcAft>
            </a:pPr>
            <a:r>
              <a:rPr lang="es-MX" sz="1600" b="1" i="1" dirty="0" smtClean="0">
                <a:latin typeface="Palatino Linotype" panose="02040502050505030304" pitchFamily="18" charset="0"/>
                <a:ea typeface="Times New Roman" panose="02020603050405020304" pitchFamily="18" charset="0"/>
                <a:cs typeface="Arial" panose="020B0604020202020204" pitchFamily="34" charset="0"/>
              </a:rPr>
              <a:t>INFORMACIÓN ADICIONAL</a:t>
            </a:r>
          </a:p>
          <a:p>
            <a:pPr marL="285750" lvl="0" indent="-285750" algn="just">
              <a:lnSpc>
                <a:spcPct val="150000"/>
              </a:lnSpc>
              <a:spcAft>
                <a:spcPts val="0"/>
              </a:spcAft>
              <a:buFont typeface="Arial" panose="020B0604020202020204" pitchFamily="34" charset="0"/>
              <a:buChar char="•"/>
            </a:pPr>
            <a:r>
              <a:rPr lang="es-MX" sz="1200" i="1" dirty="0" smtClean="0">
                <a:latin typeface="Palatino Linotype" panose="02040502050505030304" pitchFamily="18" charset="0"/>
                <a:ea typeface="Times New Roman" panose="02020603050405020304" pitchFamily="18" charset="0"/>
                <a:cs typeface="Arial" panose="020B0604020202020204" pitchFamily="34" charset="0"/>
              </a:rPr>
              <a:t>La constancia de ingresos es un anexo a una solicitud de beca, que no establece como requisito para su otorgamiento algún nivel de ingreso.</a:t>
            </a:r>
          </a:p>
          <a:p>
            <a:pPr marL="285750" lvl="0" indent="-285750" algn="just">
              <a:lnSpc>
                <a:spcPct val="150000"/>
              </a:lnSpc>
              <a:spcAft>
                <a:spcPts val="0"/>
              </a:spcAft>
              <a:buFont typeface="Arial" panose="020B0604020202020204" pitchFamily="34" charset="0"/>
              <a:buChar char="•"/>
            </a:pPr>
            <a:r>
              <a:rPr lang="es-MX" sz="1200" i="1" dirty="0" smtClean="0">
                <a:latin typeface="Palatino Linotype" panose="02040502050505030304" pitchFamily="18" charset="0"/>
                <a:ea typeface="Times New Roman" panose="02020603050405020304" pitchFamily="18" charset="0"/>
                <a:cs typeface="Arial" panose="020B0604020202020204" pitchFamily="34" charset="0"/>
              </a:rPr>
              <a:t>Un recibo de nómina se solicita vía acceso a datos y otro vía acceso a la información pública.</a:t>
            </a:r>
          </a:p>
          <a:p>
            <a:pPr marL="285750" lvl="0" indent="-285750" algn="just">
              <a:lnSpc>
                <a:spcPct val="150000"/>
              </a:lnSpc>
              <a:spcAft>
                <a:spcPts val="0"/>
              </a:spcAft>
              <a:buFont typeface="Arial" panose="020B0604020202020204" pitchFamily="34" charset="0"/>
              <a:buChar char="•"/>
            </a:pPr>
            <a:r>
              <a:rPr lang="es-MX" sz="1200" i="1" dirty="0" smtClean="0">
                <a:latin typeface="Palatino Linotype" panose="02040502050505030304" pitchFamily="18" charset="0"/>
                <a:ea typeface="Times New Roman" panose="02020603050405020304" pitchFamily="18" charset="0"/>
                <a:cs typeface="Arial" panose="020B0604020202020204" pitchFamily="34" charset="0"/>
              </a:rPr>
              <a:t>La normatividad aplicable no establece como requisito una calificación determinada para los maestros, solamente establece que deben ser evaluados para permanecer en el servicio público.</a:t>
            </a:r>
          </a:p>
          <a:p>
            <a:pPr marL="285750" lvl="0" indent="-285750" algn="just">
              <a:lnSpc>
                <a:spcPct val="150000"/>
              </a:lnSpc>
              <a:spcAft>
                <a:spcPts val="0"/>
              </a:spcAft>
              <a:buFont typeface="Arial" panose="020B0604020202020204" pitchFamily="34" charset="0"/>
              <a:buChar char="•"/>
            </a:pPr>
            <a:r>
              <a:rPr lang="es-MX" sz="1200" i="1" dirty="0" smtClean="0">
                <a:latin typeface="Palatino Linotype" panose="02040502050505030304" pitchFamily="18" charset="0"/>
                <a:ea typeface="Times New Roman" panose="02020603050405020304" pitchFamily="18" charset="0"/>
                <a:cs typeface="Arial" panose="020B0604020202020204" pitchFamily="34" charset="0"/>
              </a:rPr>
              <a:t>La convocatoria de ingreso establece que las 3 personas con la calificación más alta serán seleccionadas para el empleo.</a:t>
            </a:r>
          </a:p>
          <a:p>
            <a:pPr lvl="0" algn="just">
              <a:lnSpc>
                <a:spcPct val="150000"/>
              </a:lnSpc>
              <a:spcAft>
                <a:spcPts val="0"/>
              </a:spcAft>
            </a:pPr>
            <a:endParaRPr lang="es-MX" i="1" dirty="0" smtClean="0">
              <a:latin typeface="Palatino Linotype" panose="0204050205050503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930027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ecisión 5"/>
          <p:cNvSpPr/>
          <p:nvPr/>
        </p:nvSpPr>
        <p:spPr>
          <a:xfrm>
            <a:off x="1802674" y="2992790"/>
            <a:ext cx="6505303" cy="714103"/>
          </a:xfrm>
          <a:prstGeom prst="flowChartDecision">
            <a:avLst/>
          </a:prstGeom>
          <a:solidFill>
            <a:schemeClr val="accent5">
              <a:lumMod val="75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a:solidFill>
                  <a:schemeClr val="accent5">
                    <a:lumMod val="75000"/>
                  </a:schemeClr>
                </a:solidFill>
              </a:ln>
              <a:solidFill>
                <a:schemeClr val="accent5">
                  <a:lumMod val="75000"/>
                </a:schemeClr>
              </a:solidFill>
            </a:endParaRPr>
          </a:p>
        </p:txBody>
      </p:sp>
      <p:sp>
        <p:nvSpPr>
          <p:cNvPr id="5" name="CuadroTexto 4"/>
          <p:cNvSpPr txBox="1"/>
          <p:nvPr/>
        </p:nvSpPr>
        <p:spPr>
          <a:xfrm>
            <a:off x="853441" y="2127687"/>
            <a:ext cx="7654834" cy="193899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6000" b="1" dirty="0" smtClean="0">
                <a:ln/>
                <a:solidFill>
                  <a:schemeClr val="accent5">
                    <a:lumMod val="60000"/>
                    <a:lumOff val="40000"/>
                  </a:schemeClr>
                </a:solidFill>
              </a:rPr>
              <a:t>Actividad 3. Derechos ARCO.</a:t>
            </a:r>
            <a:endParaRPr lang="es-MX" sz="6000" b="1" dirty="0">
              <a:ln/>
              <a:solidFill>
                <a:schemeClr val="accent5">
                  <a:lumMod val="60000"/>
                  <a:lumOff val="40000"/>
                </a:schemeClr>
              </a:solidFill>
            </a:endParaRPr>
          </a:p>
        </p:txBody>
      </p:sp>
    </p:spTree>
    <p:extLst>
      <p:ext uri="{BB962C8B-B14F-4D97-AF65-F5344CB8AC3E}">
        <p14:creationId xmlns:p14="http://schemas.microsoft.com/office/powerpoint/2010/main" val="30821005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
          <p:cNvSpPr>
            <a:spLocks noGrp="1"/>
          </p:cNvSpPr>
          <p:nvPr>
            <p:ph type="title"/>
          </p:nvPr>
        </p:nvSpPr>
        <p:spPr>
          <a:xfrm>
            <a:off x="300546" y="0"/>
            <a:ext cx="8229600" cy="533575"/>
          </a:xfrm>
        </p:spPr>
        <p:txBody>
          <a:bodyPr anchor="t">
            <a:noAutofit/>
          </a:bodyPr>
          <a:lstStyle/>
          <a:p>
            <a:r>
              <a:rPr lang="es-ES" sz="3200" b="1" dirty="0" smtClean="0">
                <a:latin typeface="Palatino Linotype"/>
                <a:cs typeface="Palatino Linotype"/>
              </a:rPr>
              <a:t>AVISO IMPORTANTE</a:t>
            </a:r>
            <a:endParaRPr lang="es-ES" sz="3200" b="1" dirty="0">
              <a:latin typeface="Palatino Linotype"/>
              <a:cs typeface="Palatino Linotype"/>
            </a:endParaRPr>
          </a:p>
        </p:txBody>
      </p:sp>
      <p:sp>
        <p:nvSpPr>
          <p:cNvPr id="18" name="Título 1"/>
          <p:cNvSpPr txBox="1">
            <a:spLocks/>
          </p:cNvSpPr>
          <p:nvPr/>
        </p:nvSpPr>
        <p:spPr>
          <a:xfrm>
            <a:off x="19887" y="479911"/>
            <a:ext cx="8935771" cy="6120065"/>
          </a:xfrm>
          <a:prstGeom prst="rect">
            <a:avLst/>
          </a:prstGeom>
          <a:solidFill>
            <a:schemeClr val="bg1"/>
          </a:solid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1200" dirty="0" smtClean="0">
                <a:latin typeface="Palatino Linotype"/>
                <a:cs typeface="Palatino Linotype"/>
              </a:rPr>
              <a:t>A través de su asistencia en el presente evento, el instructor da por hecho que cada asistente ingresa a la capacitación por su propia voluntad y que se cuenta con su en </a:t>
            </a:r>
            <a:r>
              <a:rPr lang="es-ES" sz="1200" dirty="0">
                <a:cs typeface="Palatino Linotype"/>
              </a:rPr>
              <a:t>consentimiento para el desarrollo de las actividades que se llevarán a cabo en la sesión, lo cual se establece en el aviso de privacidad de “Eventos, Capacitaciones y Pláticas Informativas” disponible la </a:t>
            </a:r>
            <a:r>
              <a:rPr lang="es-ES" sz="1200" dirty="0" smtClean="0">
                <a:latin typeface="Palatino Linotype"/>
                <a:cs typeface="Palatino Linotype"/>
              </a:rPr>
              <a:t>página </a:t>
            </a:r>
            <a:r>
              <a:rPr lang="es-ES" sz="1200" dirty="0">
                <a:cs typeface="Palatino Linotype"/>
                <a:hlinkClick r:id="rId2"/>
              </a:rPr>
              <a:t>http://</a:t>
            </a:r>
            <a:r>
              <a:rPr lang="es-ES" sz="1200" dirty="0" smtClean="0">
                <a:cs typeface="Palatino Linotype"/>
                <a:hlinkClick r:id="rId2"/>
              </a:rPr>
              <a:t>www.infoem.org.mx/doc/avisosDePrivacidad/CAPACITACIONES_Y_PLATICAS_INFORMATIVAS.pdf</a:t>
            </a:r>
            <a:r>
              <a:rPr lang="es-ES" sz="1200" dirty="0" smtClean="0">
                <a:latin typeface="Palatino Linotype"/>
                <a:cs typeface="Palatino Linotype"/>
              </a:rPr>
              <a:t>, si tiene alguna duda, </a:t>
            </a:r>
            <a:r>
              <a:rPr lang="es-ES" sz="1200" b="1" dirty="0" smtClean="0">
                <a:latin typeface="Palatino Linotype"/>
                <a:cs typeface="Palatino Linotype"/>
              </a:rPr>
              <a:t>MANIFIÉSTELA AHORA</a:t>
            </a:r>
            <a:r>
              <a:rPr lang="es-ES" sz="1200" dirty="0" smtClean="0">
                <a:latin typeface="Palatino Linotype"/>
                <a:cs typeface="Palatino Linotype"/>
              </a:rPr>
              <a:t>, de todos modos Usted podrá acceder e imprimir el aviso de privacidad en el sitio referido.</a:t>
            </a:r>
            <a:endParaRPr lang="es-ES" sz="1200" dirty="0" smtClean="0">
              <a:cs typeface="Palatino Linotype"/>
            </a:endParaRPr>
          </a:p>
          <a:p>
            <a:endParaRPr lang="es-ES" sz="1200" dirty="0" smtClean="0">
              <a:latin typeface="Palatino Linotype"/>
              <a:cs typeface="Palatino Linotype"/>
            </a:endParaRPr>
          </a:p>
          <a:p>
            <a:r>
              <a:rPr lang="es-ES" sz="1200" dirty="0" smtClean="0">
                <a:latin typeface="Palatino Linotype"/>
                <a:cs typeface="Palatino Linotype"/>
              </a:rPr>
              <a:t>Su presencia en la plática informativa constituye su consentimiento tácito, sin embargo, la permanencia en el evento es voluntaria, por lo que podrá abandonar la sesión en el momento en que usted considere conveniente; por favor tome en consideración que el tiempo programado para este evento es de una hora y media. Usted como asistente, cuenta con la opción de revocar el consentimiento otorgado inicialmente, para lo cual se le ruega salir discretamente y ponerse en contacto con el área de registro.</a:t>
            </a:r>
          </a:p>
          <a:p>
            <a:endParaRPr lang="es-ES" sz="1200" dirty="0" smtClean="0">
              <a:latin typeface="Palatino Linotype"/>
              <a:cs typeface="Palatino Linotype"/>
            </a:endParaRPr>
          </a:p>
          <a:p>
            <a:r>
              <a:rPr lang="es-ES" sz="1200" dirty="0" smtClean="0">
                <a:latin typeface="Palatino Linotype"/>
                <a:cs typeface="Palatino Linotype"/>
              </a:rPr>
              <a:t>El material de este documento, es de uso ilustrativo y para efectos informativos como difusión de la cultura de protección de datos personales en el Estado de México, por lo que lo expuesto, no constituye ningún pronunciamiento oficial por parte del </a:t>
            </a:r>
            <a:r>
              <a:rPr lang="es-ES" sz="1200" dirty="0" smtClean="0">
                <a:cs typeface="Palatino Linotype"/>
              </a:rPr>
              <a:t>Instituto </a:t>
            </a:r>
            <a:r>
              <a:rPr lang="es-ES" sz="1200" dirty="0">
                <a:cs typeface="Palatino Linotype"/>
              </a:rPr>
              <a:t>de Transparencia, Acceso a la Información Pública y Protección de Datos Personales del Estado de México y </a:t>
            </a:r>
            <a:r>
              <a:rPr lang="es-ES" sz="1200" dirty="0" smtClean="0">
                <a:cs typeface="Palatino Linotype"/>
              </a:rPr>
              <a:t>Municipios (</a:t>
            </a:r>
            <a:r>
              <a:rPr lang="es-ES" sz="1200" dirty="0" err="1" smtClean="0">
                <a:cs typeface="Palatino Linotype"/>
              </a:rPr>
              <a:t>Infoem</a:t>
            </a:r>
            <a:r>
              <a:rPr lang="es-ES" sz="1200" dirty="0" smtClean="0">
                <a:cs typeface="Palatino Linotype"/>
              </a:rPr>
              <a:t>).</a:t>
            </a:r>
            <a:endParaRPr lang="es-ES" sz="1200" dirty="0" smtClean="0">
              <a:latin typeface="Palatino Linotype"/>
              <a:cs typeface="Palatino Linotype"/>
            </a:endParaRPr>
          </a:p>
          <a:p>
            <a:endParaRPr lang="es-ES" sz="1200" dirty="0" smtClean="0">
              <a:latin typeface="Palatino Linotype"/>
              <a:cs typeface="Palatino Linotype"/>
            </a:endParaRPr>
          </a:p>
          <a:p>
            <a:r>
              <a:rPr lang="es-ES" sz="1200" dirty="0" smtClean="0">
                <a:latin typeface="Palatino Linotype"/>
                <a:cs typeface="Palatino Linotype"/>
              </a:rPr>
              <a:t>En consecuencia, el contenido o referencia a hechos, figuras o instituciones relevantes en nuestro entorno actual, solamente tiene fines didácticos, por lo que se procura presentar la información de manera neutral, a fin de no beneficiar o perjudicar la imagen de agentes vinculados con los elementos mostrados. El </a:t>
            </a:r>
            <a:r>
              <a:rPr lang="es-ES" sz="1200" dirty="0" err="1" smtClean="0">
                <a:latin typeface="Palatino Linotype"/>
                <a:cs typeface="Palatino Linotype"/>
              </a:rPr>
              <a:t>Infoemno</a:t>
            </a:r>
            <a:r>
              <a:rPr lang="es-ES" sz="1200" dirty="0" smtClean="0">
                <a:latin typeface="Palatino Linotype"/>
                <a:cs typeface="Palatino Linotype"/>
              </a:rPr>
              <a:t> explota, aprovecha, lucra o se beneficia de algún modo con la información expuesta, en virtud de que es utilizada para el ejercicio de una función pública.</a:t>
            </a:r>
          </a:p>
          <a:p>
            <a:endParaRPr lang="es-ES" sz="1200" dirty="0">
              <a:latin typeface="Palatino Linotype"/>
              <a:cs typeface="Palatino Linotype"/>
            </a:endParaRPr>
          </a:p>
          <a:p>
            <a:r>
              <a:rPr lang="es-ES" sz="1200" dirty="0" smtClean="0">
                <a:latin typeface="Palatino Linotype"/>
                <a:cs typeface="Palatino Linotype"/>
              </a:rPr>
              <a:t>Con el objeto de garantizar el respeto a los derechos sobre propiedad intelectual e industrial, se utilizan de manera general imágenes con licencias libres y/o con derechos a favor del INFOEM, no obstante, en todos los casos se identifican las fuentes consultadas, así como los créditos sobre las imágenes y/o videos mostrados, haciendo referencia al vínculo electrónico donde podrá ser localizada la información, fuente que es responsable de los contenidos, así como su publicación y/o difusión en internet, medio que se considera una fuente de acceso público de conformidad con el artículo 7 fracción I del Reglamento de la Ley Federal de Protección de Datos Personales en Posesión de los Particulares; en caso de que se identifique alguna restricción aplicable en el contenido del material expuesto, favor de comunicarlo al Instructor.</a:t>
            </a:r>
          </a:p>
          <a:p>
            <a:endParaRPr lang="es-ES" sz="1200" dirty="0">
              <a:latin typeface="Palatino Linotype"/>
              <a:cs typeface="Palatino Linotype"/>
            </a:endParaRPr>
          </a:p>
          <a:p>
            <a:r>
              <a:rPr lang="es-ES" sz="1200" dirty="0" smtClean="0">
                <a:latin typeface="Palatino Linotype"/>
                <a:cs typeface="Palatino Linotype"/>
              </a:rPr>
              <a:t>La elaboración y uso del presente material es atribuible exclusivamente a la Dirección de Protección de Datos Personales, por lo que se deslinda al Instituto de Transparencia, Acceso a la Información Pública y Protección de Datos Personales del Estado de México y Municipios de cualquier obligación o responsabilidad que se genere por su contenido. </a:t>
            </a:r>
          </a:p>
          <a:p>
            <a:endParaRPr lang="es-ES" sz="1200" dirty="0">
              <a:latin typeface="Palatino Linotype"/>
              <a:cs typeface="Palatino Linotype"/>
            </a:endParaRPr>
          </a:p>
        </p:txBody>
      </p:sp>
    </p:spTree>
    <p:extLst>
      <p:ext uri="{BB962C8B-B14F-4D97-AF65-F5344CB8AC3E}">
        <p14:creationId xmlns:p14="http://schemas.microsoft.com/office/powerpoint/2010/main" val="8638980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457200" y="274638"/>
            <a:ext cx="8229600" cy="533575"/>
          </a:xfrm>
          <a:solidFill>
            <a:schemeClr val="accent5">
              <a:lumMod val="40000"/>
              <a:lumOff val="60000"/>
            </a:schemeClr>
          </a:solidFill>
        </p:spPr>
        <p:txBody>
          <a:bodyPr anchor="t">
            <a:normAutofit fontScale="90000"/>
          </a:bodyPr>
          <a:lstStyle/>
          <a:p>
            <a:pPr algn="l"/>
            <a:r>
              <a:rPr lang="es-ES" sz="3200" b="1" dirty="0" smtClean="0">
                <a:latin typeface="Palatino Linotype"/>
                <a:cs typeface="Palatino Linotype"/>
              </a:rPr>
              <a:t>Objetivo de la actividad</a:t>
            </a:r>
            <a:endParaRPr lang="es-ES" sz="3200" b="1" dirty="0">
              <a:latin typeface="Palatino Linotype"/>
              <a:cs typeface="Palatino Linotype"/>
            </a:endParaRPr>
          </a:p>
        </p:txBody>
      </p:sp>
      <p:sp>
        <p:nvSpPr>
          <p:cNvPr id="9" name="CuadroTexto 8"/>
          <p:cNvSpPr txBox="1"/>
          <p:nvPr/>
        </p:nvSpPr>
        <p:spPr>
          <a:xfrm>
            <a:off x="905692" y="1215627"/>
            <a:ext cx="7158446" cy="4524315"/>
          </a:xfrm>
          <a:prstGeom prst="rect">
            <a:avLst/>
          </a:prstGeom>
          <a:noFill/>
        </p:spPr>
        <p:txBody>
          <a:bodyPr wrap="square" rtlCol="0">
            <a:spAutoFit/>
          </a:bodyPr>
          <a:lstStyle/>
          <a:p>
            <a:pPr algn="ctr"/>
            <a:r>
              <a:rPr lang="es-MX" sz="3200" dirty="0" smtClean="0"/>
              <a:t>Al término de la actividad el participante identificará las principales características del ejercicio de derechos de Acceso, Rectificación, Cancelación y Oposición en materia de protección de datos personales previstos por la Ley de Protección de Datos Personales del Estado de México.</a:t>
            </a:r>
            <a:endParaRPr lang="es-MX" sz="3200" dirty="0"/>
          </a:p>
        </p:txBody>
      </p:sp>
    </p:spTree>
    <p:extLst>
      <p:ext uri="{BB962C8B-B14F-4D97-AF65-F5344CB8AC3E}">
        <p14:creationId xmlns:p14="http://schemas.microsoft.com/office/powerpoint/2010/main" val="26455328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1913" y="1105470"/>
            <a:ext cx="8229600" cy="1143000"/>
          </a:xfrm>
        </p:spPr>
        <p:txBody>
          <a:bodyPr anchor="t">
            <a:normAutofit/>
          </a:bodyPr>
          <a:lstStyle/>
          <a:p>
            <a:r>
              <a:rPr lang="es-ES" sz="3200" b="1" dirty="0" smtClean="0">
                <a:solidFill>
                  <a:schemeClr val="accent5"/>
                </a:solidFill>
                <a:latin typeface="Palatino Linotype"/>
                <a:cs typeface="Palatino Linotype"/>
              </a:rPr>
              <a:t>¿Qué son los derechos ARCO?</a:t>
            </a:r>
            <a:endParaRPr lang="es-ES" sz="3200" b="1" dirty="0">
              <a:solidFill>
                <a:schemeClr val="accent5"/>
              </a:solidFill>
              <a:latin typeface="Palatino Linotype"/>
              <a:cs typeface="Palatino Linotype"/>
            </a:endParaRPr>
          </a:p>
        </p:txBody>
      </p:sp>
      <p:sp>
        <p:nvSpPr>
          <p:cNvPr id="3" name="Marcador de contenido 2"/>
          <p:cNvSpPr>
            <a:spLocks noGrp="1"/>
          </p:cNvSpPr>
          <p:nvPr>
            <p:ph sz="half" idx="1"/>
          </p:nvPr>
        </p:nvSpPr>
        <p:spPr>
          <a:xfrm>
            <a:off x="571913" y="1915367"/>
            <a:ext cx="8139580" cy="5020693"/>
          </a:xfrm>
        </p:spPr>
        <p:txBody>
          <a:bodyPr>
            <a:noAutofit/>
          </a:bodyPr>
          <a:lstStyle/>
          <a:p>
            <a:pPr marL="0" indent="0" algn="just">
              <a:buNone/>
            </a:pPr>
            <a:r>
              <a:rPr lang="es-MX" sz="2000" b="1" dirty="0" smtClean="0"/>
              <a:t>ARCO, es el acrónimo de los derechos de ACCESO, RECTIFICACIÓN, CANCELACIÓN Y OPOSICIÓN.</a:t>
            </a:r>
          </a:p>
          <a:p>
            <a:pPr marL="0" indent="0" algn="just">
              <a:buNone/>
            </a:pPr>
            <a:endParaRPr lang="es-MX" sz="2000" b="1" dirty="0" smtClean="0"/>
          </a:p>
          <a:p>
            <a:pPr marL="0" indent="0" algn="just">
              <a:buNone/>
            </a:pPr>
            <a:r>
              <a:rPr lang="es-MX" sz="2000" b="1" dirty="0" smtClean="0"/>
              <a:t>El artículo 16 de la Constitución Política de los Estados Unidos Mexicanos, en su párrafo segundo establece:</a:t>
            </a:r>
          </a:p>
          <a:p>
            <a:pPr marL="0" indent="0" algn="just">
              <a:buNone/>
            </a:pPr>
            <a:endParaRPr lang="es-MX" sz="2000" b="1" dirty="0"/>
          </a:p>
          <a:p>
            <a:pPr marL="0" indent="0" algn="just">
              <a:buNone/>
            </a:pPr>
            <a:r>
              <a:rPr lang="es-MX" sz="2000" i="1" dirty="0" smtClean="0"/>
              <a:t>“Toda </a:t>
            </a:r>
            <a:r>
              <a:rPr lang="es-MX" sz="2000" i="1" dirty="0"/>
              <a:t>persona tiene derecho a la protección de sus </a:t>
            </a:r>
            <a:r>
              <a:rPr lang="es-MX" sz="2000" i="1" dirty="0" smtClean="0"/>
              <a:t>datos personales</a:t>
            </a:r>
            <a:r>
              <a:rPr lang="es-MX" sz="2000" i="1" dirty="0"/>
              <a:t>, al </a:t>
            </a:r>
            <a:r>
              <a:rPr lang="es-MX" sz="2000" b="1" i="1" dirty="0"/>
              <a:t>acceso, rectificación y cancelación</a:t>
            </a:r>
            <a:r>
              <a:rPr lang="es-MX" sz="2000" i="1" dirty="0"/>
              <a:t> de los </a:t>
            </a:r>
            <a:r>
              <a:rPr lang="es-MX" sz="2000" i="1" dirty="0" smtClean="0"/>
              <a:t>mismos, así </a:t>
            </a:r>
            <a:r>
              <a:rPr lang="es-MX" sz="2000" i="1" dirty="0"/>
              <a:t>como a </a:t>
            </a:r>
            <a:r>
              <a:rPr lang="es-MX" sz="2000" b="1" i="1" dirty="0"/>
              <a:t>manifestar su oposición</a:t>
            </a:r>
            <a:r>
              <a:rPr lang="es-MX" sz="2000" i="1" dirty="0"/>
              <a:t>, en </a:t>
            </a:r>
            <a:r>
              <a:rPr lang="es-MX" sz="2000" i="1" dirty="0" smtClean="0"/>
              <a:t>los términos </a:t>
            </a:r>
            <a:r>
              <a:rPr lang="es-MX" sz="2000" i="1" dirty="0"/>
              <a:t>que fije la </a:t>
            </a:r>
            <a:r>
              <a:rPr lang="es-MX" sz="2000" i="1" dirty="0" smtClean="0"/>
              <a:t>ley, la </a:t>
            </a:r>
            <a:r>
              <a:rPr lang="es-MX" sz="2000" i="1" dirty="0"/>
              <a:t>cual establecerá los supuestos de excepción a los principios </a:t>
            </a:r>
            <a:r>
              <a:rPr lang="es-MX" sz="2000" i="1" dirty="0" smtClean="0"/>
              <a:t>que rijan </a:t>
            </a:r>
            <a:r>
              <a:rPr lang="es-MX" sz="2000" i="1" dirty="0"/>
              <a:t>el tratamiento de datos, por razones de seguridad </a:t>
            </a:r>
            <a:r>
              <a:rPr lang="es-MX" sz="2000" i="1" dirty="0" smtClean="0"/>
              <a:t>nacional, disposiciones </a:t>
            </a:r>
            <a:r>
              <a:rPr lang="es-MX" sz="2000" i="1" dirty="0"/>
              <a:t>de orden público, seguridad y salud públicas o </a:t>
            </a:r>
            <a:r>
              <a:rPr lang="es-MX" sz="2000" i="1" dirty="0" smtClean="0"/>
              <a:t>para proteger </a:t>
            </a:r>
            <a:r>
              <a:rPr lang="es-MX" sz="2000" i="1" dirty="0"/>
              <a:t>los derechos de terceros</a:t>
            </a:r>
            <a:r>
              <a:rPr lang="es-MX" sz="2000" i="1" dirty="0" smtClean="0"/>
              <a:t>.”</a:t>
            </a:r>
            <a:endParaRPr lang="es-MX" sz="2000" b="1" i="1" dirty="0" smtClean="0"/>
          </a:p>
        </p:txBody>
      </p:sp>
      <p:sp>
        <p:nvSpPr>
          <p:cNvPr id="6" name="Marcador de contenido 2"/>
          <p:cNvSpPr txBox="1">
            <a:spLocks/>
          </p:cNvSpPr>
          <p:nvPr/>
        </p:nvSpPr>
        <p:spPr>
          <a:xfrm>
            <a:off x="5813946" y="1105470"/>
            <a:ext cx="3193576" cy="45856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endParaRPr lang="es-MX" sz="3400" b="1" dirty="0" smtClean="0"/>
          </a:p>
        </p:txBody>
      </p:sp>
      <p:sp>
        <p:nvSpPr>
          <p:cNvPr id="9" name="Título 1"/>
          <p:cNvSpPr txBox="1">
            <a:spLocks/>
          </p:cNvSpPr>
          <p:nvPr/>
        </p:nvSpPr>
        <p:spPr>
          <a:xfrm>
            <a:off x="571913" y="255303"/>
            <a:ext cx="8229600" cy="533575"/>
          </a:xfrm>
          <a:prstGeom prst="rect">
            <a:avLst/>
          </a:prstGeom>
          <a:solidFill>
            <a:schemeClr val="accent5">
              <a:lumMod val="40000"/>
              <a:lumOff val="60000"/>
            </a:schemeClr>
          </a:solidFill>
        </p:spPr>
        <p:txBody>
          <a:bodyPr vert="horz" lIns="91440" tIns="45720" rIns="91440" bIns="45720" rtlCol="0" anchor="t">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 sz="1800" b="1" dirty="0" smtClean="0">
                <a:latin typeface="Palatino Linotype"/>
                <a:cs typeface="Palatino Linotype"/>
              </a:rPr>
              <a:t>Actividad 3. Derechos ARCO.</a:t>
            </a:r>
          </a:p>
          <a:p>
            <a:pPr algn="r"/>
            <a:r>
              <a:rPr lang="es-ES" sz="1800" b="1" dirty="0" smtClean="0">
                <a:latin typeface="Palatino Linotype"/>
                <a:cs typeface="Palatino Linotype"/>
              </a:rPr>
              <a:t>Exposición.</a:t>
            </a:r>
            <a:endParaRPr lang="es-ES" sz="1800" b="1" dirty="0">
              <a:latin typeface="Palatino Linotype"/>
              <a:cs typeface="Palatino Linotype"/>
            </a:endParaRPr>
          </a:p>
        </p:txBody>
      </p:sp>
    </p:spTree>
    <p:extLst>
      <p:ext uri="{BB962C8B-B14F-4D97-AF65-F5344CB8AC3E}">
        <p14:creationId xmlns:p14="http://schemas.microsoft.com/office/powerpoint/2010/main" val="22058206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16200000">
            <a:off x="-381117" y="3005608"/>
            <a:ext cx="2969977" cy="533575"/>
          </a:xfrm>
        </p:spPr>
        <p:txBody>
          <a:bodyPr anchor="t">
            <a:normAutofit/>
          </a:bodyPr>
          <a:lstStyle/>
          <a:p>
            <a:pPr algn="l"/>
            <a:r>
              <a:rPr lang="es-ES" sz="1400" b="1" dirty="0" smtClean="0">
                <a:solidFill>
                  <a:schemeClr val="accent5">
                    <a:lumMod val="75000"/>
                  </a:schemeClr>
                </a:solidFill>
                <a:latin typeface="Palatino Linotype"/>
                <a:cs typeface="Palatino Linotype"/>
              </a:rPr>
              <a:t>Distribución de competencias</a:t>
            </a:r>
            <a:endParaRPr lang="es-ES" sz="1400" b="1" dirty="0">
              <a:solidFill>
                <a:schemeClr val="accent5">
                  <a:lumMod val="75000"/>
                </a:schemeClr>
              </a:solidFill>
              <a:latin typeface="Palatino Linotype"/>
              <a:cs typeface="Palatino Linotype"/>
            </a:endParaRPr>
          </a:p>
        </p:txBody>
      </p:sp>
      <p:graphicFrame>
        <p:nvGraphicFramePr>
          <p:cNvPr id="5" name="Diagrama 4"/>
          <p:cNvGraphicFramePr/>
          <p:nvPr>
            <p:extLst/>
          </p:nvPr>
        </p:nvGraphicFramePr>
        <p:xfrm>
          <a:off x="508981" y="1677069"/>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p:cNvSpPr txBox="1"/>
          <p:nvPr/>
        </p:nvSpPr>
        <p:spPr>
          <a:xfrm>
            <a:off x="16477" y="379946"/>
            <a:ext cx="2504302" cy="1477328"/>
          </a:xfrm>
          <a:prstGeom prst="rect">
            <a:avLst/>
          </a:prstGeom>
          <a:noFill/>
        </p:spPr>
        <p:txBody>
          <a:bodyPr wrap="square" rtlCol="0">
            <a:spAutoFit/>
          </a:bodyPr>
          <a:lstStyle/>
          <a:p>
            <a:pPr algn="ctr"/>
            <a:r>
              <a:rPr lang="es-MX" dirty="0" smtClean="0"/>
              <a:t>Ley Federal de Protección de Datos Personales en Posesión de los Particulares</a:t>
            </a:r>
          </a:p>
          <a:p>
            <a:pPr algn="ctr"/>
            <a:r>
              <a:rPr lang="es-MX" b="1" dirty="0" smtClean="0"/>
              <a:t>Autoridad:</a:t>
            </a:r>
            <a:r>
              <a:rPr lang="es-MX" dirty="0" smtClean="0"/>
              <a:t> INAI.</a:t>
            </a:r>
            <a:endParaRPr lang="es-MX" dirty="0"/>
          </a:p>
        </p:txBody>
      </p:sp>
      <p:sp>
        <p:nvSpPr>
          <p:cNvPr id="8" name="CuadroTexto 7"/>
          <p:cNvSpPr txBox="1"/>
          <p:nvPr/>
        </p:nvSpPr>
        <p:spPr>
          <a:xfrm>
            <a:off x="72612" y="4573174"/>
            <a:ext cx="2397211" cy="1754326"/>
          </a:xfrm>
          <a:prstGeom prst="rect">
            <a:avLst/>
          </a:prstGeom>
          <a:noFill/>
        </p:spPr>
        <p:txBody>
          <a:bodyPr wrap="square" rtlCol="0">
            <a:spAutoFit/>
          </a:bodyPr>
          <a:lstStyle/>
          <a:p>
            <a:r>
              <a:rPr lang="es-MX" dirty="0"/>
              <a:t>Ley para Regular</a:t>
            </a:r>
          </a:p>
          <a:p>
            <a:r>
              <a:rPr lang="es-MX" dirty="0"/>
              <a:t>las Sociedades de Información </a:t>
            </a:r>
            <a:r>
              <a:rPr lang="es-MX" dirty="0" smtClean="0"/>
              <a:t>Crediticia</a:t>
            </a:r>
          </a:p>
          <a:p>
            <a:r>
              <a:rPr lang="es-MX" b="1" dirty="0" smtClean="0"/>
              <a:t>Autoridades:</a:t>
            </a:r>
            <a:r>
              <a:rPr lang="es-MX" dirty="0" smtClean="0"/>
              <a:t> CNBV, Banxico, PROFECO y CONDUSEF.</a:t>
            </a:r>
            <a:endParaRPr lang="es-MX" dirty="0"/>
          </a:p>
        </p:txBody>
      </p:sp>
      <p:sp>
        <p:nvSpPr>
          <p:cNvPr id="9" name="CuadroTexto 8"/>
          <p:cNvSpPr txBox="1"/>
          <p:nvPr/>
        </p:nvSpPr>
        <p:spPr>
          <a:xfrm>
            <a:off x="5090983" y="1217289"/>
            <a:ext cx="3904735" cy="1107996"/>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s-MX" sz="1600" b="1" dirty="0" smtClean="0"/>
              <a:t>Ámbito Federal (autoridades federales)</a:t>
            </a:r>
          </a:p>
          <a:p>
            <a:pPr algn="ctr"/>
            <a:r>
              <a:rPr lang="es-MX" sz="1600" dirty="0" smtClean="0"/>
              <a:t>Ley Federal de Transparencia y Acceso a la Información Pública Gubernamental</a:t>
            </a:r>
          </a:p>
          <a:p>
            <a:pPr algn="ctr"/>
            <a:r>
              <a:rPr lang="es-MX" sz="1600" b="1" dirty="0" smtClean="0"/>
              <a:t>Autoridad:</a:t>
            </a:r>
            <a:r>
              <a:rPr lang="es-MX" sz="1600" dirty="0" smtClean="0"/>
              <a:t> INAI.</a:t>
            </a:r>
            <a:endParaRPr lang="es-MX" sz="1600" dirty="0"/>
          </a:p>
        </p:txBody>
      </p:sp>
      <p:sp>
        <p:nvSpPr>
          <p:cNvPr id="10" name="CuadroTexto 9"/>
          <p:cNvSpPr txBox="1"/>
          <p:nvPr/>
        </p:nvSpPr>
        <p:spPr>
          <a:xfrm>
            <a:off x="5494637" y="2671176"/>
            <a:ext cx="3501081" cy="156966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s-MX" sz="1600" b="1" dirty="0" smtClean="0"/>
              <a:t>Ámbito Local (Estado y Municipios)</a:t>
            </a:r>
          </a:p>
          <a:p>
            <a:pPr algn="ctr"/>
            <a:r>
              <a:rPr lang="es-MX" sz="1600" dirty="0" smtClean="0"/>
              <a:t>Legislación de la Entidad Federativa.</a:t>
            </a:r>
          </a:p>
          <a:p>
            <a:pPr algn="ctr"/>
            <a:r>
              <a:rPr lang="es-MX" sz="1600" b="1" dirty="0" smtClean="0"/>
              <a:t>Autoridad:</a:t>
            </a:r>
            <a:r>
              <a:rPr lang="es-MX" sz="1600" dirty="0" smtClean="0"/>
              <a:t> Órgano Garante de la entidad federativa.</a:t>
            </a:r>
            <a:endParaRPr lang="es-MX" sz="1600" dirty="0"/>
          </a:p>
        </p:txBody>
      </p:sp>
      <p:sp>
        <p:nvSpPr>
          <p:cNvPr id="11" name="CuadroTexto 10"/>
          <p:cNvSpPr txBox="1"/>
          <p:nvPr/>
        </p:nvSpPr>
        <p:spPr>
          <a:xfrm>
            <a:off x="4926227" y="4471080"/>
            <a:ext cx="4217773" cy="2062103"/>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MX" sz="1600" b="1" dirty="0" smtClean="0"/>
              <a:t>Caso particular: Estado de México y municipios.</a:t>
            </a:r>
          </a:p>
          <a:p>
            <a:pPr algn="ctr"/>
            <a:r>
              <a:rPr lang="es-MX" sz="1600" dirty="0" smtClean="0"/>
              <a:t>Ley de Protección de Datos Personales del Estado de México</a:t>
            </a:r>
          </a:p>
          <a:p>
            <a:pPr algn="ctr"/>
            <a:r>
              <a:rPr lang="es-MX" sz="1600" b="1" dirty="0" smtClean="0"/>
              <a:t>Autoridad:</a:t>
            </a:r>
            <a:r>
              <a:rPr lang="es-MX" sz="1600" dirty="0" smtClean="0"/>
              <a:t> Instituto de Transparencia, Acceso a la Información Pública y Protección de Datos Personales del Estado de México y Municipios (</a:t>
            </a:r>
            <a:r>
              <a:rPr lang="es-MX" sz="1600" dirty="0" err="1" smtClean="0"/>
              <a:t>Infoem</a:t>
            </a:r>
            <a:r>
              <a:rPr lang="es-MX" sz="1600" dirty="0" smtClean="0"/>
              <a:t>).</a:t>
            </a:r>
            <a:endParaRPr lang="es-MX" sz="1600" dirty="0"/>
          </a:p>
        </p:txBody>
      </p:sp>
      <p:cxnSp>
        <p:nvCxnSpPr>
          <p:cNvPr id="12" name="Conector recto de flecha 11"/>
          <p:cNvCxnSpPr/>
          <p:nvPr/>
        </p:nvCxnSpPr>
        <p:spPr>
          <a:xfrm flipV="1">
            <a:off x="4324865" y="1683266"/>
            <a:ext cx="700216" cy="1341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Conector recto de flecha 12"/>
          <p:cNvCxnSpPr/>
          <p:nvPr/>
        </p:nvCxnSpPr>
        <p:spPr>
          <a:xfrm>
            <a:off x="5165124" y="3409840"/>
            <a:ext cx="32951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Conector recto de flecha 13"/>
          <p:cNvCxnSpPr/>
          <p:nvPr/>
        </p:nvCxnSpPr>
        <p:spPr>
          <a:xfrm>
            <a:off x="4926227" y="4079487"/>
            <a:ext cx="518983" cy="3225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Conector recto de flecha 14"/>
          <p:cNvCxnSpPr>
            <a:endCxn id="7" idx="2"/>
          </p:cNvCxnSpPr>
          <p:nvPr/>
        </p:nvCxnSpPr>
        <p:spPr>
          <a:xfrm flipH="1" flipV="1">
            <a:off x="1268628" y="1857274"/>
            <a:ext cx="411891" cy="8139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Conector recto de flecha 15"/>
          <p:cNvCxnSpPr/>
          <p:nvPr/>
        </p:nvCxnSpPr>
        <p:spPr>
          <a:xfrm flipH="1">
            <a:off x="2174789" y="5815914"/>
            <a:ext cx="1112108" cy="3542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ítulo 1"/>
          <p:cNvSpPr txBox="1">
            <a:spLocks/>
          </p:cNvSpPr>
          <p:nvPr/>
        </p:nvSpPr>
        <p:spPr>
          <a:xfrm>
            <a:off x="2469823" y="205683"/>
            <a:ext cx="6453610" cy="533575"/>
          </a:xfrm>
          <a:prstGeom prst="rect">
            <a:avLst/>
          </a:prstGeom>
          <a:solidFill>
            <a:schemeClr val="accent5">
              <a:lumMod val="40000"/>
              <a:lumOff val="60000"/>
            </a:schemeClr>
          </a:solidFill>
        </p:spPr>
        <p:txBody>
          <a:bodyPr vert="horz" lIns="91440" tIns="45720" rIns="91440" bIns="45720" rtlCol="0" anchor="t">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 sz="1800" b="1" dirty="0" smtClean="0">
                <a:latin typeface="Palatino Linotype"/>
                <a:cs typeface="Palatino Linotype"/>
              </a:rPr>
              <a:t>Actividad 3. Derechos ARCO.</a:t>
            </a:r>
          </a:p>
          <a:p>
            <a:pPr algn="r"/>
            <a:r>
              <a:rPr lang="es-ES" sz="1800" b="1" dirty="0" smtClean="0">
                <a:latin typeface="Palatino Linotype"/>
                <a:cs typeface="Palatino Linotype"/>
              </a:rPr>
              <a:t>Exposición.</a:t>
            </a:r>
            <a:endParaRPr lang="es-ES" sz="1800" b="1" dirty="0">
              <a:latin typeface="Palatino Linotype"/>
              <a:cs typeface="Palatino Linotype"/>
            </a:endParaRPr>
          </a:p>
        </p:txBody>
      </p:sp>
    </p:spTree>
    <p:extLst>
      <p:ext uri="{BB962C8B-B14F-4D97-AF65-F5344CB8AC3E}">
        <p14:creationId xmlns:p14="http://schemas.microsoft.com/office/powerpoint/2010/main" val="15782485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26423" y="949234"/>
            <a:ext cx="5651863" cy="5686697"/>
          </a:xfrm>
          <a:prstGeom prst="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2" name="Título 1"/>
          <p:cNvSpPr>
            <a:spLocks noGrp="1"/>
          </p:cNvSpPr>
          <p:nvPr>
            <p:ph type="title"/>
          </p:nvPr>
        </p:nvSpPr>
        <p:spPr>
          <a:xfrm rot="16200000">
            <a:off x="-3762105" y="3440275"/>
            <a:ext cx="8229600" cy="464024"/>
          </a:xfrm>
        </p:spPr>
        <p:txBody>
          <a:bodyPr>
            <a:noAutofit/>
          </a:bodyPr>
          <a:lstStyle/>
          <a:p>
            <a:r>
              <a:rPr lang="es-MX" sz="2000" dirty="0" smtClean="0">
                <a:solidFill>
                  <a:schemeClr val="accent5"/>
                </a:solidFill>
              </a:rPr>
              <a:t>EJERCICIO DE DERECHOS ARCO</a:t>
            </a:r>
            <a:endParaRPr lang="es-MX" sz="2000" dirty="0">
              <a:solidFill>
                <a:schemeClr val="accent5"/>
              </a:solidFill>
            </a:endParaRPr>
          </a:p>
        </p:txBody>
      </p:sp>
      <p:graphicFrame>
        <p:nvGraphicFramePr>
          <p:cNvPr id="6" name="Marcador de contenido 5"/>
          <p:cNvGraphicFramePr>
            <a:graphicFrameLocks noGrp="1"/>
          </p:cNvGraphicFramePr>
          <p:nvPr>
            <p:ph sz="half" idx="1"/>
            <p:extLst>
              <p:ext uri="{D42A27DB-BD31-4B8C-83A1-F6EECF244321}">
                <p14:modId xmlns:p14="http://schemas.microsoft.com/office/powerpoint/2010/main" val="2373955760"/>
              </p:ext>
            </p:extLst>
          </p:nvPr>
        </p:nvGraphicFramePr>
        <p:xfrm>
          <a:off x="352695" y="1113660"/>
          <a:ext cx="8251209" cy="5295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txBox="1">
            <a:spLocks/>
          </p:cNvSpPr>
          <p:nvPr/>
        </p:nvSpPr>
        <p:spPr>
          <a:xfrm>
            <a:off x="571913" y="255303"/>
            <a:ext cx="8229600" cy="533575"/>
          </a:xfrm>
          <a:prstGeom prst="rect">
            <a:avLst/>
          </a:prstGeom>
          <a:solidFill>
            <a:schemeClr val="accent5">
              <a:lumMod val="40000"/>
              <a:lumOff val="60000"/>
            </a:schemeClr>
          </a:solidFill>
        </p:spPr>
        <p:txBody>
          <a:bodyPr vert="horz" lIns="91440" tIns="45720" rIns="91440" bIns="45720" rtlCol="0" anchor="t">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 sz="1800" b="1" dirty="0" smtClean="0">
                <a:latin typeface="Palatino Linotype"/>
                <a:cs typeface="Palatino Linotype"/>
              </a:rPr>
              <a:t>Actividad 3. Derechos ARCO.</a:t>
            </a:r>
          </a:p>
          <a:p>
            <a:pPr algn="r"/>
            <a:r>
              <a:rPr lang="es-ES" sz="1800" b="1" dirty="0" smtClean="0">
                <a:latin typeface="Palatino Linotype"/>
                <a:cs typeface="Palatino Linotype"/>
              </a:rPr>
              <a:t>Exposición.</a:t>
            </a:r>
            <a:endParaRPr lang="es-ES" sz="1800" b="1" dirty="0">
              <a:latin typeface="Palatino Linotype"/>
              <a:cs typeface="Palatino Linotype"/>
            </a:endParaRPr>
          </a:p>
        </p:txBody>
      </p:sp>
    </p:spTree>
    <p:extLst>
      <p:ext uri="{BB962C8B-B14F-4D97-AF65-F5344CB8AC3E}">
        <p14:creationId xmlns:p14="http://schemas.microsoft.com/office/powerpoint/2010/main" val="97487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nvPr>
        </p:nvGraphicFramePr>
        <p:xfrm>
          <a:off x="313428" y="984489"/>
          <a:ext cx="8541945" cy="5368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p:cNvSpPr/>
          <p:nvPr/>
        </p:nvSpPr>
        <p:spPr>
          <a:xfrm>
            <a:off x="5550446" y="1127048"/>
            <a:ext cx="3463636" cy="1569660"/>
          </a:xfrm>
          <a:prstGeom prst="rect">
            <a:avLst/>
          </a:prstGeom>
        </p:spPr>
        <p:txBody>
          <a:bodyPr wrap="square">
            <a:spAutoFit/>
          </a:bodyPr>
          <a:lstStyle/>
          <a:p>
            <a:pPr algn="ctr"/>
            <a:r>
              <a:rPr lang="es-MX" sz="1200" dirty="0"/>
              <a:t>Derecho a solicitar y ser informado sobre datos personales que estén en posesión del sujeto obligado, el origen de dichos datos, el tratamiento del cual sean objeto, las cesiones realizadas o que se  pretendan realizar, así como a tener acceso al aviso de privacidad al que está sujeto el tratamiento, en los términos previstos en la Ley.</a:t>
            </a:r>
          </a:p>
        </p:txBody>
      </p:sp>
      <p:sp>
        <p:nvSpPr>
          <p:cNvPr id="7" name="Rectángulo 6"/>
          <p:cNvSpPr/>
          <p:nvPr/>
        </p:nvSpPr>
        <p:spPr>
          <a:xfrm>
            <a:off x="5550446" y="5009365"/>
            <a:ext cx="3262755" cy="1015663"/>
          </a:xfrm>
          <a:prstGeom prst="rect">
            <a:avLst/>
          </a:prstGeom>
        </p:spPr>
        <p:txBody>
          <a:bodyPr wrap="square">
            <a:spAutoFit/>
          </a:bodyPr>
          <a:lstStyle/>
          <a:p>
            <a:pPr algn="ctr"/>
            <a:r>
              <a:rPr lang="es-MX" sz="1200" dirty="0"/>
              <a:t>Derecho a corregir los datos personales cuando sean inexactos, incompletos, inadecuados o excesivos, siempre que sea posible y no exija esfuerzos desproporcionados.</a:t>
            </a:r>
          </a:p>
        </p:txBody>
      </p:sp>
      <p:sp>
        <p:nvSpPr>
          <p:cNvPr id="8" name="Rectángulo 7"/>
          <p:cNvSpPr/>
          <p:nvPr/>
        </p:nvSpPr>
        <p:spPr>
          <a:xfrm>
            <a:off x="129309" y="4547701"/>
            <a:ext cx="3435927" cy="1938992"/>
          </a:xfrm>
          <a:prstGeom prst="rect">
            <a:avLst/>
          </a:prstGeom>
        </p:spPr>
        <p:txBody>
          <a:bodyPr wrap="square">
            <a:spAutoFit/>
          </a:bodyPr>
          <a:lstStyle/>
          <a:p>
            <a:pPr algn="ctr"/>
            <a:r>
              <a:rPr lang="es-MX" sz="1200" dirty="0"/>
              <a:t>Eliminación total de una base de datos o de determinados datos de la misma, previo bloqueo de éstos, cuando se dé un tratamiento a los datos personales en contravención a lo dispuesto por la Ley, o los datos personales hayan dejado de ser necesarios para el cumplimiento de la finalidad o finalidades de la base de datos previstas en las disposiciones aplicables o en el aviso de privacidad, con las excepciones establecidas en la Ley.</a:t>
            </a:r>
          </a:p>
        </p:txBody>
      </p:sp>
      <p:sp>
        <p:nvSpPr>
          <p:cNvPr id="9" name="Rectángulo 8"/>
          <p:cNvSpPr/>
          <p:nvPr/>
        </p:nvSpPr>
        <p:spPr>
          <a:xfrm>
            <a:off x="129308" y="1311752"/>
            <a:ext cx="3435927" cy="1015663"/>
          </a:xfrm>
          <a:prstGeom prst="rect">
            <a:avLst/>
          </a:prstGeom>
        </p:spPr>
        <p:txBody>
          <a:bodyPr wrap="square">
            <a:spAutoFit/>
          </a:bodyPr>
          <a:lstStyle/>
          <a:p>
            <a:pPr algn="ctr"/>
            <a:r>
              <a:rPr lang="es-MX" sz="1200" dirty="0"/>
              <a:t>Impedir el tratamiento de los datos personales cuando existan motivos fundados para ello y la Ley no disponga lo contrario, en el supuesto en que los datos se hubiesen recabado sin</a:t>
            </a:r>
            <a:r>
              <a:rPr lang="es-ES" sz="1200" dirty="0"/>
              <a:t> su consentimiento.</a:t>
            </a:r>
            <a:endParaRPr lang="es-MX" sz="1200" dirty="0"/>
          </a:p>
        </p:txBody>
      </p:sp>
      <p:sp>
        <p:nvSpPr>
          <p:cNvPr id="10" name="Título 1"/>
          <p:cNvSpPr txBox="1">
            <a:spLocks/>
          </p:cNvSpPr>
          <p:nvPr/>
        </p:nvSpPr>
        <p:spPr>
          <a:xfrm>
            <a:off x="313428" y="205683"/>
            <a:ext cx="8541945" cy="533575"/>
          </a:xfrm>
          <a:prstGeom prst="rect">
            <a:avLst/>
          </a:prstGeom>
          <a:solidFill>
            <a:schemeClr val="accent5">
              <a:lumMod val="40000"/>
              <a:lumOff val="60000"/>
            </a:schemeClr>
          </a:solidFill>
        </p:spPr>
        <p:txBody>
          <a:bodyPr vert="horz" lIns="91440" tIns="45720" rIns="91440" bIns="45720" rtlCol="0" anchor="t">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 sz="1800" b="1" dirty="0" smtClean="0">
                <a:latin typeface="Palatino Linotype"/>
                <a:cs typeface="Palatino Linotype"/>
              </a:rPr>
              <a:t>Actividad 3. Derechos ARCO.</a:t>
            </a:r>
          </a:p>
          <a:p>
            <a:pPr algn="r"/>
            <a:r>
              <a:rPr lang="es-ES" sz="1800" b="1" dirty="0" smtClean="0">
                <a:latin typeface="Palatino Linotype"/>
                <a:cs typeface="Palatino Linotype"/>
              </a:rPr>
              <a:t>Exposición.</a:t>
            </a:r>
            <a:endParaRPr lang="es-ES" sz="1800" b="1" dirty="0">
              <a:latin typeface="Palatino Linotype"/>
              <a:cs typeface="Palatino Linotype"/>
            </a:endParaRPr>
          </a:p>
        </p:txBody>
      </p:sp>
    </p:spTree>
    <p:extLst>
      <p:ext uri="{BB962C8B-B14F-4D97-AF65-F5344CB8AC3E}">
        <p14:creationId xmlns:p14="http://schemas.microsoft.com/office/powerpoint/2010/main" val="41491412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sz="half" idx="1"/>
            <p:extLst>
              <p:ext uri="{D42A27DB-BD31-4B8C-83A1-F6EECF244321}">
                <p14:modId xmlns:p14="http://schemas.microsoft.com/office/powerpoint/2010/main" val="1875651094"/>
              </p:ext>
            </p:extLst>
          </p:nvPr>
        </p:nvGraphicFramePr>
        <p:xfrm>
          <a:off x="709749" y="1604553"/>
          <a:ext cx="7977116" cy="4884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a:spLocks noGrp="1"/>
          </p:cNvSpPr>
          <p:nvPr>
            <p:ph type="title"/>
          </p:nvPr>
        </p:nvSpPr>
        <p:spPr>
          <a:xfrm>
            <a:off x="381000" y="1070928"/>
            <a:ext cx="8229600" cy="725214"/>
          </a:xfrm>
        </p:spPr>
        <p:txBody>
          <a:bodyPr>
            <a:normAutofit fontScale="90000"/>
          </a:bodyPr>
          <a:lstStyle/>
          <a:p>
            <a:r>
              <a:rPr lang="es-MX" sz="2800" dirty="0" smtClean="0">
                <a:solidFill>
                  <a:schemeClr val="accent5"/>
                </a:solidFill>
              </a:rPr>
              <a:t>EXCEPCIONES AL DERECHO DE CANCELACIÓN </a:t>
            </a:r>
            <a:br>
              <a:rPr lang="es-MX" sz="2800" dirty="0" smtClean="0">
                <a:solidFill>
                  <a:schemeClr val="accent5"/>
                </a:solidFill>
              </a:rPr>
            </a:br>
            <a:endParaRPr lang="es-MX" sz="2800" dirty="0">
              <a:solidFill>
                <a:schemeClr val="accent5"/>
              </a:solidFill>
            </a:endParaRPr>
          </a:p>
        </p:txBody>
      </p:sp>
      <p:sp>
        <p:nvSpPr>
          <p:cNvPr id="4" name="Título 1"/>
          <p:cNvSpPr txBox="1">
            <a:spLocks/>
          </p:cNvSpPr>
          <p:nvPr/>
        </p:nvSpPr>
        <p:spPr>
          <a:xfrm>
            <a:off x="381000" y="205683"/>
            <a:ext cx="8542433" cy="533575"/>
          </a:xfrm>
          <a:prstGeom prst="rect">
            <a:avLst/>
          </a:prstGeom>
          <a:solidFill>
            <a:schemeClr val="accent5">
              <a:lumMod val="40000"/>
              <a:lumOff val="60000"/>
            </a:schemeClr>
          </a:solidFill>
        </p:spPr>
        <p:txBody>
          <a:bodyPr vert="horz" lIns="91440" tIns="45720" rIns="91440" bIns="45720" rtlCol="0" anchor="t">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 sz="1800" b="1" dirty="0" smtClean="0">
                <a:latin typeface="Palatino Linotype"/>
                <a:cs typeface="Palatino Linotype"/>
              </a:rPr>
              <a:t>Actividad 3. Derechos ARCO.</a:t>
            </a:r>
          </a:p>
          <a:p>
            <a:pPr algn="r"/>
            <a:r>
              <a:rPr lang="es-ES" sz="1800" b="1" dirty="0" smtClean="0">
                <a:latin typeface="Palatino Linotype"/>
                <a:cs typeface="Palatino Linotype"/>
              </a:rPr>
              <a:t>Exposición.</a:t>
            </a:r>
            <a:endParaRPr lang="es-ES" sz="1800" b="1" dirty="0">
              <a:latin typeface="Palatino Linotype"/>
              <a:cs typeface="Palatino Linotype"/>
            </a:endParaRPr>
          </a:p>
        </p:txBody>
      </p:sp>
    </p:spTree>
    <p:extLst>
      <p:ext uri="{BB962C8B-B14F-4D97-AF65-F5344CB8AC3E}">
        <p14:creationId xmlns:p14="http://schemas.microsoft.com/office/powerpoint/2010/main" val="28682140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0114" y="1142246"/>
            <a:ext cx="8229600" cy="1143000"/>
          </a:xfrm>
        </p:spPr>
        <p:txBody>
          <a:bodyPr>
            <a:normAutofit/>
          </a:bodyPr>
          <a:lstStyle/>
          <a:p>
            <a:r>
              <a:rPr lang="es-MX" sz="3200" dirty="0" smtClean="0">
                <a:solidFill>
                  <a:schemeClr val="accent5"/>
                </a:solidFill>
              </a:rPr>
              <a:t>NEGATIVA DE DERECHOS ARCO</a:t>
            </a:r>
            <a:endParaRPr lang="es-MX" sz="3200" dirty="0">
              <a:solidFill>
                <a:schemeClr val="accent5"/>
              </a:solidFill>
            </a:endParaRPr>
          </a:p>
        </p:txBody>
      </p:sp>
      <p:graphicFrame>
        <p:nvGraphicFramePr>
          <p:cNvPr id="4" name="Marcador de contenido 3"/>
          <p:cNvGraphicFramePr>
            <a:graphicFrameLocks noGrp="1"/>
          </p:cNvGraphicFramePr>
          <p:nvPr>
            <p:ph idx="1"/>
            <p:extLst/>
          </p:nvPr>
        </p:nvGraphicFramePr>
        <p:xfrm>
          <a:off x="457200" y="1050878"/>
          <a:ext cx="8229600" cy="5500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txBox="1">
            <a:spLocks/>
          </p:cNvSpPr>
          <p:nvPr/>
        </p:nvSpPr>
        <p:spPr>
          <a:xfrm>
            <a:off x="370114" y="205683"/>
            <a:ext cx="8553319" cy="533575"/>
          </a:xfrm>
          <a:prstGeom prst="rect">
            <a:avLst/>
          </a:prstGeom>
          <a:solidFill>
            <a:schemeClr val="accent5">
              <a:lumMod val="40000"/>
              <a:lumOff val="60000"/>
            </a:schemeClr>
          </a:solidFill>
        </p:spPr>
        <p:txBody>
          <a:bodyPr vert="horz" lIns="91440" tIns="45720" rIns="91440" bIns="45720" rtlCol="0" anchor="t">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 sz="1800" b="1" dirty="0" smtClean="0">
                <a:latin typeface="Palatino Linotype"/>
                <a:cs typeface="Palatino Linotype"/>
              </a:rPr>
              <a:t>Actividad 3. Derechos ARCO.</a:t>
            </a:r>
          </a:p>
          <a:p>
            <a:pPr algn="r"/>
            <a:r>
              <a:rPr lang="es-ES" sz="1800" b="1" dirty="0" smtClean="0">
                <a:latin typeface="Palatino Linotype"/>
                <a:cs typeface="Palatino Linotype"/>
              </a:rPr>
              <a:t>Exposición.</a:t>
            </a:r>
            <a:endParaRPr lang="es-ES" sz="1800" b="1" dirty="0">
              <a:latin typeface="Palatino Linotype"/>
              <a:cs typeface="Palatino Linotype"/>
            </a:endParaRPr>
          </a:p>
        </p:txBody>
      </p:sp>
    </p:spTree>
    <p:extLst>
      <p:ext uri="{BB962C8B-B14F-4D97-AF65-F5344CB8AC3E}">
        <p14:creationId xmlns:p14="http://schemas.microsoft.com/office/powerpoint/2010/main" val="14046111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7824" y="0"/>
            <a:ext cx="8229600" cy="1143000"/>
          </a:xfrm>
        </p:spPr>
        <p:txBody>
          <a:bodyPr>
            <a:normAutofit/>
          </a:bodyPr>
          <a:lstStyle/>
          <a:p>
            <a:r>
              <a:rPr lang="es-MX" i="1" dirty="0" smtClean="0">
                <a:solidFill>
                  <a:schemeClr val="accent5"/>
                </a:solidFill>
              </a:rPr>
              <a:t>Desarrollo de la actividad 3</a:t>
            </a:r>
            <a:endParaRPr lang="es-MX" i="1" dirty="0">
              <a:solidFill>
                <a:schemeClr val="accent5"/>
              </a:solidFill>
            </a:endParaRPr>
          </a:p>
        </p:txBody>
      </p:sp>
      <p:sp>
        <p:nvSpPr>
          <p:cNvPr id="3" name="Rectángulo 2"/>
          <p:cNvSpPr/>
          <p:nvPr/>
        </p:nvSpPr>
        <p:spPr>
          <a:xfrm>
            <a:off x="277824" y="1654876"/>
            <a:ext cx="8090263" cy="3416320"/>
          </a:xfrm>
          <a:prstGeom prst="rect">
            <a:avLst/>
          </a:prstGeom>
        </p:spPr>
        <p:txBody>
          <a:bodyPr wrap="square">
            <a:spAutoFit/>
          </a:bodyPr>
          <a:lstStyle/>
          <a:p>
            <a:pPr lvl="0" algn="just">
              <a:lnSpc>
                <a:spcPct val="150000"/>
              </a:lnSpc>
              <a:spcAft>
                <a:spcPts val="0"/>
              </a:spcAft>
            </a:pPr>
            <a:r>
              <a:rPr lang="es-MX" i="1" dirty="0" smtClean="0">
                <a:latin typeface="Palatino Linotype" panose="02040502050505030304" pitchFamily="18" charset="0"/>
                <a:ea typeface="Times New Roman" panose="02020603050405020304" pitchFamily="18" charset="0"/>
                <a:cs typeface="Arial" panose="020B0604020202020204" pitchFamily="34" charset="0"/>
              </a:rPr>
              <a:t>1) Se conservará la estructura del equipo y organización definida en la actividad anterior.</a:t>
            </a:r>
          </a:p>
          <a:p>
            <a:pPr lvl="0" algn="just">
              <a:lnSpc>
                <a:spcPct val="150000"/>
              </a:lnSpc>
              <a:spcAft>
                <a:spcPts val="0"/>
              </a:spcAft>
            </a:pPr>
            <a:endParaRPr lang="es-MX" i="1" dirty="0">
              <a:latin typeface="Palatino Linotype" panose="02040502050505030304" pitchFamily="18" charset="0"/>
              <a:ea typeface="Times New Roman" panose="02020603050405020304" pitchFamily="18" charset="0"/>
              <a:cs typeface="Arial" panose="020B0604020202020204" pitchFamily="34" charset="0"/>
            </a:endParaRPr>
          </a:p>
          <a:p>
            <a:pPr lvl="0" algn="just">
              <a:lnSpc>
                <a:spcPct val="150000"/>
              </a:lnSpc>
              <a:spcAft>
                <a:spcPts val="0"/>
              </a:spcAft>
            </a:pPr>
            <a:r>
              <a:rPr lang="es-MX" i="1" dirty="0">
                <a:latin typeface="Palatino Linotype" panose="02040502050505030304" pitchFamily="18" charset="0"/>
                <a:ea typeface="Times New Roman" panose="02020603050405020304" pitchFamily="18" charset="0"/>
                <a:cs typeface="Arial" panose="020B0604020202020204" pitchFamily="34" charset="0"/>
              </a:rPr>
              <a:t>2) Se </a:t>
            </a:r>
            <a:r>
              <a:rPr lang="es-MX" i="1" dirty="0" smtClean="0">
                <a:latin typeface="Palatino Linotype" panose="02040502050505030304" pitchFamily="18" charset="0"/>
                <a:ea typeface="Times New Roman" panose="02020603050405020304" pitchFamily="18" charset="0"/>
                <a:cs typeface="Arial" panose="020B0604020202020204" pitchFamily="34" charset="0"/>
              </a:rPr>
              <a:t>distribuirá a cada equipo una pregunta, con el objeto de que sea analizada durante 3 minutos y el equipo fije una postura.  </a:t>
            </a:r>
          </a:p>
          <a:p>
            <a:pPr lvl="0" algn="just">
              <a:lnSpc>
                <a:spcPct val="150000"/>
              </a:lnSpc>
              <a:spcAft>
                <a:spcPts val="0"/>
              </a:spcAft>
            </a:pPr>
            <a:endParaRPr lang="es-MX" i="1" dirty="0">
              <a:latin typeface="Palatino Linotype" panose="02040502050505030304" pitchFamily="18" charset="0"/>
              <a:ea typeface="Times New Roman" panose="02020603050405020304" pitchFamily="18" charset="0"/>
              <a:cs typeface="Arial" panose="020B0604020202020204" pitchFamily="34" charset="0"/>
            </a:endParaRPr>
          </a:p>
          <a:p>
            <a:pPr lvl="0" algn="just">
              <a:lnSpc>
                <a:spcPct val="150000"/>
              </a:lnSpc>
              <a:spcAft>
                <a:spcPts val="0"/>
              </a:spcAft>
            </a:pPr>
            <a:r>
              <a:rPr lang="es-MX" i="1" dirty="0">
                <a:latin typeface="Palatino Linotype" panose="02040502050505030304" pitchFamily="18" charset="0"/>
                <a:ea typeface="Times New Roman" panose="02020603050405020304" pitchFamily="18" charset="0"/>
                <a:cs typeface="Arial" panose="020B0604020202020204" pitchFamily="34" charset="0"/>
              </a:rPr>
              <a:t>3) </a:t>
            </a:r>
            <a:r>
              <a:rPr lang="es-MX" i="1" dirty="0" smtClean="0">
                <a:latin typeface="Palatino Linotype" panose="02040502050505030304" pitchFamily="18" charset="0"/>
                <a:ea typeface="Times New Roman" panose="02020603050405020304" pitchFamily="18" charset="0"/>
                <a:cs typeface="Arial" panose="020B0604020202020204" pitchFamily="34" charset="0"/>
              </a:rPr>
              <a:t>Los equipos participarán en el orden que indique el expositor, quien en los ejercicios fungirá como facilitador.</a:t>
            </a:r>
          </a:p>
        </p:txBody>
      </p:sp>
    </p:spTree>
    <p:extLst>
      <p:ext uri="{BB962C8B-B14F-4D97-AF65-F5344CB8AC3E}">
        <p14:creationId xmlns:p14="http://schemas.microsoft.com/office/powerpoint/2010/main" val="27952400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ecisión 5"/>
          <p:cNvSpPr/>
          <p:nvPr/>
        </p:nvSpPr>
        <p:spPr>
          <a:xfrm>
            <a:off x="1802674" y="2992790"/>
            <a:ext cx="6505303" cy="714103"/>
          </a:xfrm>
          <a:prstGeom prst="flowChartDecision">
            <a:avLst/>
          </a:prstGeom>
          <a:solidFill>
            <a:schemeClr val="accent5">
              <a:lumMod val="75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a:solidFill>
                  <a:schemeClr val="accent5">
                    <a:lumMod val="75000"/>
                  </a:schemeClr>
                </a:solidFill>
              </a:ln>
              <a:solidFill>
                <a:schemeClr val="accent5">
                  <a:lumMod val="75000"/>
                </a:schemeClr>
              </a:solidFill>
            </a:endParaRPr>
          </a:p>
        </p:txBody>
      </p:sp>
      <p:sp>
        <p:nvSpPr>
          <p:cNvPr id="5" name="CuadroTexto 4"/>
          <p:cNvSpPr txBox="1"/>
          <p:nvPr/>
        </p:nvSpPr>
        <p:spPr>
          <a:xfrm>
            <a:off x="853441" y="2127687"/>
            <a:ext cx="7654834" cy="193899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6000" b="1" dirty="0" smtClean="0">
                <a:ln/>
                <a:solidFill>
                  <a:schemeClr val="accent5">
                    <a:lumMod val="60000"/>
                    <a:lumOff val="40000"/>
                  </a:schemeClr>
                </a:solidFill>
              </a:rPr>
              <a:t>Actividad 4. Derecho al Olvido.</a:t>
            </a:r>
            <a:endParaRPr lang="es-MX" sz="6000" b="1" dirty="0">
              <a:ln/>
              <a:solidFill>
                <a:schemeClr val="accent5">
                  <a:lumMod val="60000"/>
                  <a:lumOff val="40000"/>
                </a:schemeClr>
              </a:solidFill>
            </a:endParaRPr>
          </a:p>
        </p:txBody>
      </p:sp>
    </p:spTree>
    <p:extLst>
      <p:ext uri="{BB962C8B-B14F-4D97-AF65-F5344CB8AC3E}">
        <p14:creationId xmlns:p14="http://schemas.microsoft.com/office/powerpoint/2010/main" val="26539243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457200" y="274638"/>
            <a:ext cx="8229600" cy="533575"/>
          </a:xfrm>
          <a:solidFill>
            <a:schemeClr val="accent5">
              <a:lumMod val="40000"/>
              <a:lumOff val="60000"/>
            </a:schemeClr>
          </a:solidFill>
        </p:spPr>
        <p:txBody>
          <a:bodyPr anchor="t">
            <a:normAutofit fontScale="90000"/>
          </a:bodyPr>
          <a:lstStyle/>
          <a:p>
            <a:pPr algn="l"/>
            <a:r>
              <a:rPr lang="es-ES" sz="3200" b="1" dirty="0" smtClean="0">
                <a:latin typeface="Palatino Linotype"/>
                <a:cs typeface="Palatino Linotype"/>
              </a:rPr>
              <a:t>Objetivo de la actividad</a:t>
            </a:r>
            <a:endParaRPr lang="es-ES" sz="3200" b="1" dirty="0">
              <a:latin typeface="Palatino Linotype"/>
              <a:cs typeface="Palatino Linotype"/>
            </a:endParaRPr>
          </a:p>
        </p:txBody>
      </p:sp>
      <p:sp>
        <p:nvSpPr>
          <p:cNvPr id="9" name="CuadroTexto 8"/>
          <p:cNvSpPr txBox="1"/>
          <p:nvPr/>
        </p:nvSpPr>
        <p:spPr>
          <a:xfrm>
            <a:off x="1053738" y="2034233"/>
            <a:ext cx="7158446" cy="2554545"/>
          </a:xfrm>
          <a:prstGeom prst="rect">
            <a:avLst/>
          </a:prstGeom>
          <a:noFill/>
        </p:spPr>
        <p:txBody>
          <a:bodyPr wrap="square" rtlCol="0">
            <a:spAutoFit/>
          </a:bodyPr>
          <a:lstStyle/>
          <a:p>
            <a:pPr algn="ctr"/>
            <a:r>
              <a:rPr lang="es-MX" sz="3200" dirty="0" smtClean="0"/>
              <a:t>Al término de la actividad el participante identificará cómo ejercitar sus derechos de cancelación y/u oposición, ante supuestos relacionados con el derecho al olvido.</a:t>
            </a:r>
            <a:endParaRPr lang="es-MX" sz="3200" dirty="0"/>
          </a:p>
        </p:txBody>
      </p:sp>
    </p:spTree>
    <p:extLst>
      <p:ext uri="{BB962C8B-B14F-4D97-AF65-F5344CB8AC3E}">
        <p14:creationId xmlns:p14="http://schemas.microsoft.com/office/powerpoint/2010/main" val="35876936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ecisión 5"/>
          <p:cNvSpPr/>
          <p:nvPr/>
        </p:nvSpPr>
        <p:spPr>
          <a:xfrm>
            <a:off x="1802674" y="2992790"/>
            <a:ext cx="6505303" cy="714103"/>
          </a:xfrm>
          <a:prstGeom prst="flowChartDecision">
            <a:avLst/>
          </a:prstGeom>
          <a:solidFill>
            <a:schemeClr val="accent5">
              <a:lumMod val="75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MX">
              <a:ln>
                <a:solidFill>
                  <a:schemeClr val="accent5">
                    <a:lumMod val="75000"/>
                  </a:schemeClr>
                </a:solidFill>
              </a:ln>
              <a:solidFill>
                <a:schemeClr val="accent5">
                  <a:lumMod val="75000"/>
                </a:schemeClr>
              </a:solidFill>
            </a:endParaRPr>
          </a:p>
        </p:txBody>
      </p:sp>
      <p:sp>
        <p:nvSpPr>
          <p:cNvPr id="5" name="CuadroTexto 4"/>
          <p:cNvSpPr txBox="1"/>
          <p:nvPr/>
        </p:nvSpPr>
        <p:spPr>
          <a:xfrm>
            <a:off x="653143" y="1918681"/>
            <a:ext cx="7654834" cy="286232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6000" b="1" dirty="0" smtClean="0">
                <a:ln/>
                <a:solidFill>
                  <a:schemeClr val="accent5">
                    <a:lumMod val="60000"/>
                    <a:lumOff val="40000"/>
                  </a:schemeClr>
                </a:solidFill>
              </a:rPr>
              <a:t>Actividad 1. Confidencialidad y publicidad</a:t>
            </a:r>
            <a:endParaRPr lang="es-MX" sz="6000" b="1" dirty="0">
              <a:ln/>
              <a:solidFill>
                <a:schemeClr val="accent5">
                  <a:lumMod val="60000"/>
                  <a:lumOff val="40000"/>
                </a:schemeClr>
              </a:solidFill>
            </a:endParaRPr>
          </a:p>
        </p:txBody>
      </p:sp>
    </p:spTree>
    <p:extLst>
      <p:ext uri="{BB962C8B-B14F-4D97-AF65-F5344CB8AC3E}">
        <p14:creationId xmlns:p14="http://schemas.microsoft.com/office/powerpoint/2010/main" val="3765767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4554" y="1049816"/>
            <a:ext cx="8229600" cy="857250"/>
          </a:xfrm>
        </p:spPr>
        <p:txBody>
          <a:bodyPr/>
          <a:lstStyle/>
          <a:p>
            <a:r>
              <a:rPr lang="es-MX" dirty="0" smtClean="0"/>
              <a:t>El derecho al olvido</a:t>
            </a:r>
            <a:endParaRPr lang="es-MX" dirty="0"/>
          </a:p>
        </p:txBody>
      </p:sp>
      <p:sp>
        <p:nvSpPr>
          <p:cNvPr id="3" name="Marcador de contenido 2"/>
          <p:cNvSpPr>
            <a:spLocks noGrp="1"/>
          </p:cNvSpPr>
          <p:nvPr>
            <p:ph idx="1"/>
          </p:nvPr>
        </p:nvSpPr>
        <p:spPr>
          <a:xfrm>
            <a:off x="457200" y="1914501"/>
            <a:ext cx="8229600" cy="4251167"/>
          </a:xfrm>
        </p:spPr>
        <p:txBody>
          <a:bodyPr>
            <a:normAutofit fontScale="92500"/>
          </a:bodyPr>
          <a:lstStyle/>
          <a:p>
            <a:pPr marL="0" indent="0" algn="just">
              <a:buNone/>
            </a:pPr>
            <a:r>
              <a:rPr lang="es-MX" sz="2800" dirty="0"/>
              <a:t/>
            </a:r>
            <a:br>
              <a:rPr lang="es-MX" sz="2800" dirty="0"/>
            </a:br>
            <a:r>
              <a:rPr lang="es-MX" sz="2800" dirty="0"/>
              <a:t>El Derecho al olvido consiste en la solicitud que se realiza a buscadores o prestadores de servicios de red de </a:t>
            </a:r>
            <a:r>
              <a:rPr lang="es-MX" sz="2800" dirty="0" err="1"/>
              <a:t>desindexar</a:t>
            </a:r>
            <a:r>
              <a:rPr lang="es-MX" sz="2800" dirty="0"/>
              <a:t> tus datos personales cuando se presuma que se atenta a tu privacidad, honor, </a:t>
            </a:r>
            <a:r>
              <a:rPr lang="es-MX" sz="2800" dirty="0" smtClean="0"/>
              <a:t>reputación, </a:t>
            </a:r>
            <a:r>
              <a:rPr lang="es-MX" sz="2800" dirty="0"/>
              <a:t>etc</a:t>
            </a:r>
            <a:r>
              <a:rPr lang="es-MX" sz="2800" dirty="0" smtClean="0"/>
              <a:t>.</a:t>
            </a:r>
          </a:p>
          <a:p>
            <a:pPr marL="0" indent="0" algn="just">
              <a:buNone/>
            </a:pPr>
            <a:endParaRPr lang="es-MX" sz="2800" dirty="0"/>
          </a:p>
          <a:p>
            <a:pPr marL="0" indent="0" algn="just">
              <a:buNone/>
            </a:pPr>
            <a:r>
              <a:rPr lang="es-MX" sz="2800" dirty="0" smtClean="0"/>
              <a:t>El tema ha causado polémica debido a su vinculación con los esquemas actuales de gobernanza en internet (censura, falta de neutralidad), libertad de prensa, expresión y derecho a saber.</a:t>
            </a:r>
            <a:endParaRPr lang="es-MX" sz="3000" dirty="0"/>
          </a:p>
        </p:txBody>
      </p:sp>
      <p:sp>
        <p:nvSpPr>
          <p:cNvPr id="4" name="Rectángulo 3"/>
          <p:cNvSpPr/>
          <p:nvPr/>
        </p:nvSpPr>
        <p:spPr>
          <a:xfrm>
            <a:off x="2286000" y="3105835"/>
            <a:ext cx="4572000" cy="646331"/>
          </a:xfrm>
          <a:prstGeom prst="rect">
            <a:avLst/>
          </a:prstGeom>
        </p:spPr>
        <p:txBody>
          <a:bodyPr>
            <a:spAutoFit/>
          </a:bodyPr>
          <a:lstStyle/>
          <a:p>
            <a:r>
              <a:rPr lang="es-MX" dirty="0"/>
              <a:t> </a:t>
            </a:r>
            <a:br>
              <a:rPr lang="es-MX" dirty="0"/>
            </a:br>
            <a:endParaRPr lang="es-MX" dirty="0"/>
          </a:p>
        </p:txBody>
      </p:sp>
      <p:sp>
        <p:nvSpPr>
          <p:cNvPr id="5" name="Título 1"/>
          <p:cNvSpPr txBox="1">
            <a:spLocks/>
          </p:cNvSpPr>
          <p:nvPr/>
        </p:nvSpPr>
        <p:spPr>
          <a:xfrm>
            <a:off x="313428" y="205683"/>
            <a:ext cx="8541945" cy="533575"/>
          </a:xfrm>
          <a:prstGeom prst="rect">
            <a:avLst/>
          </a:prstGeom>
          <a:solidFill>
            <a:schemeClr val="accent5">
              <a:lumMod val="40000"/>
              <a:lumOff val="60000"/>
            </a:schemeClr>
          </a:solidFill>
        </p:spPr>
        <p:txBody>
          <a:bodyPr vert="horz" lIns="91440" tIns="45720" rIns="91440" bIns="45720" rtlCol="0" anchor="t">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 sz="1800" b="1" dirty="0" smtClean="0">
                <a:latin typeface="Palatino Linotype"/>
                <a:cs typeface="Palatino Linotype"/>
              </a:rPr>
              <a:t>Actividad 4. Derecho al Olvido.</a:t>
            </a:r>
          </a:p>
          <a:p>
            <a:pPr algn="r"/>
            <a:r>
              <a:rPr lang="es-ES" sz="1800" b="1" dirty="0" smtClean="0">
                <a:latin typeface="Palatino Linotype"/>
                <a:cs typeface="Palatino Linotype"/>
              </a:rPr>
              <a:t>Exposición.</a:t>
            </a:r>
            <a:endParaRPr lang="es-ES" sz="1800" b="1" dirty="0">
              <a:latin typeface="Palatino Linotype"/>
              <a:cs typeface="Palatino Linotype"/>
            </a:endParaRPr>
          </a:p>
        </p:txBody>
      </p:sp>
    </p:spTree>
    <p:extLst>
      <p:ext uri="{BB962C8B-B14F-4D97-AF65-F5344CB8AC3E}">
        <p14:creationId xmlns:p14="http://schemas.microsoft.com/office/powerpoint/2010/main" val="3019757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91067" y="1160059"/>
            <a:ext cx="8229600" cy="5281683"/>
          </a:xfrm>
        </p:spPr>
        <p:txBody>
          <a:bodyPr>
            <a:normAutofit fontScale="85000" lnSpcReduction="10000"/>
          </a:bodyPr>
          <a:lstStyle/>
          <a:p>
            <a:pPr marL="0" indent="0" algn="just">
              <a:buNone/>
            </a:pPr>
            <a:r>
              <a:rPr lang="es-MX" dirty="0"/>
              <a:t>Como tal en México no se ha reconocido en la Ley el derecho al olvido, este derecho se ha ido incorporando en la practica en el derecho de cancelación y oposición, dos de los llamados Derechos ARCO, </a:t>
            </a:r>
            <a:r>
              <a:rPr lang="es-MX" dirty="0" smtClean="0"/>
              <a:t>dicha problemática se origina tanto en el tratamiento de datos </a:t>
            </a:r>
            <a:r>
              <a:rPr lang="es-MX" dirty="0"/>
              <a:t>personales en posesión sujetos obligados como </a:t>
            </a:r>
            <a:r>
              <a:rPr lang="es-MX" dirty="0" smtClean="0"/>
              <a:t>en </a:t>
            </a:r>
            <a:r>
              <a:rPr lang="es-MX" dirty="0"/>
              <a:t>posesión de </a:t>
            </a:r>
            <a:r>
              <a:rPr lang="es-MX" dirty="0" smtClean="0"/>
              <a:t>particulares.</a:t>
            </a:r>
            <a:r>
              <a:rPr lang="es-MX" dirty="0"/>
              <a:t/>
            </a:r>
            <a:br>
              <a:rPr lang="es-MX" dirty="0"/>
            </a:br>
            <a:endParaRPr lang="es-MX" dirty="0" smtClean="0"/>
          </a:p>
          <a:p>
            <a:pPr marL="0" indent="0" algn="just">
              <a:buNone/>
            </a:pPr>
            <a:r>
              <a:rPr lang="es-MX" dirty="0" smtClean="0"/>
              <a:t>El objetivo principal es poder suprimir la información que afecta la privacidad de una persona o cuando puede dañar su reputación o imagen.</a:t>
            </a:r>
          </a:p>
          <a:p>
            <a:pPr marL="0" indent="0">
              <a:buNone/>
            </a:pPr>
            <a:r>
              <a:rPr lang="es-MX" dirty="0" smtClean="0"/>
              <a:t> </a:t>
            </a:r>
          </a:p>
          <a:p>
            <a:pPr marL="0" indent="0" algn="ctr">
              <a:buNone/>
            </a:pPr>
            <a:r>
              <a:rPr lang="es-MX" dirty="0"/>
              <a:t>¿</a:t>
            </a:r>
            <a:r>
              <a:rPr lang="es-MX" dirty="0" smtClean="0">
                <a:solidFill>
                  <a:schemeClr val="accent2">
                    <a:lumMod val="75000"/>
                  </a:schemeClr>
                </a:solidFill>
              </a:rPr>
              <a:t>Derecho al olvido </a:t>
            </a:r>
            <a:r>
              <a:rPr lang="es-MX" dirty="0" smtClean="0"/>
              <a:t>vs. </a:t>
            </a:r>
            <a:r>
              <a:rPr lang="es-MX" dirty="0" smtClean="0">
                <a:solidFill>
                  <a:schemeClr val="accent1">
                    <a:lumMod val="75000"/>
                  </a:schemeClr>
                </a:solidFill>
              </a:rPr>
              <a:t>Derecho a la memoria</a:t>
            </a:r>
            <a:r>
              <a:rPr lang="es-MX" dirty="0" smtClean="0"/>
              <a:t>?</a:t>
            </a:r>
          </a:p>
        </p:txBody>
      </p:sp>
      <p:sp>
        <p:nvSpPr>
          <p:cNvPr id="4" name="Título 1"/>
          <p:cNvSpPr txBox="1">
            <a:spLocks/>
          </p:cNvSpPr>
          <p:nvPr/>
        </p:nvSpPr>
        <p:spPr>
          <a:xfrm>
            <a:off x="313428" y="205683"/>
            <a:ext cx="8541945" cy="533575"/>
          </a:xfrm>
          <a:prstGeom prst="rect">
            <a:avLst/>
          </a:prstGeom>
          <a:solidFill>
            <a:schemeClr val="accent5">
              <a:lumMod val="40000"/>
              <a:lumOff val="60000"/>
            </a:schemeClr>
          </a:solidFill>
        </p:spPr>
        <p:txBody>
          <a:bodyPr vert="horz" lIns="91440" tIns="45720" rIns="91440" bIns="45720" rtlCol="0" anchor="t">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 sz="1800" b="1" dirty="0" smtClean="0">
                <a:latin typeface="Palatino Linotype"/>
                <a:cs typeface="Palatino Linotype"/>
              </a:rPr>
              <a:t>Actividad 4. Derecho al Olvido.</a:t>
            </a:r>
          </a:p>
          <a:p>
            <a:pPr algn="r"/>
            <a:r>
              <a:rPr lang="es-ES" sz="1800" b="1" dirty="0" smtClean="0">
                <a:latin typeface="Palatino Linotype"/>
                <a:cs typeface="Palatino Linotype"/>
              </a:rPr>
              <a:t>Exposición.</a:t>
            </a:r>
            <a:endParaRPr lang="es-ES" sz="1800" b="1" dirty="0">
              <a:latin typeface="Palatino Linotype"/>
              <a:cs typeface="Palatino Linotype"/>
            </a:endParaRPr>
          </a:p>
        </p:txBody>
      </p:sp>
    </p:spTree>
    <p:extLst>
      <p:ext uri="{BB962C8B-B14F-4D97-AF65-F5344CB8AC3E}">
        <p14:creationId xmlns:p14="http://schemas.microsoft.com/office/powerpoint/2010/main" val="34446593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7824" y="0"/>
            <a:ext cx="8229600" cy="1143000"/>
          </a:xfrm>
        </p:spPr>
        <p:txBody>
          <a:bodyPr>
            <a:normAutofit/>
          </a:bodyPr>
          <a:lstStyle/>
          <a:p>
            <a:r>
              <a:rPr lang="es-MX" i="1" dirty="0" smtClean="0">
                <a:solidFill>
                  <a:schemeClr val="accent5"/>
                </a:solidFill>
              </a:rPr>
              <a:t>Desarrollo de la actividad 4</a:t>
            </a:r>
            <a:endParaRPr lang="es-MX" i="1" dirty="0">
              <a:solidFill>
                <a:schemeClr val="accent5"/>
              </a:solidFill>
            </a:endParaRPr>
          </a:p>
        </p:txBody>
      </p:sp>
      <p:sp>
        <p:nvSpPr>
          <p:cNvPr id="3" name="Rectángulo 2"/>
          <p:cNvSpPr/>
          <p:nvPr/>
        </p:nvSpPr>
        <p:spPr>
          <a:xfrm>
            <a:off x="277824" y="1654876"/>
            <a:ext cx="8090263" cy="3416320"/>
          </a:xfrm>
          <a:prstGeom prst="rect">
            <a:avLst/>
          </a:prstGeom>
        </p:spPr>
        <p:txBody>
          <a:bodyPr wrap="square">
            <a:spAutoFit/>
          </a:bodyPr>
          <a:lstStyle/>
          <a:p>
            <a:pPr lvl="0" algn="just">
              <a:lnSpc>
                <a:spcPct val="150000"/>
              </a:lnSpc>
              <a:spcAft>
                <a:spcPts val="0"/>
              </a:spcAft>
            </a:pPr>
            <a:r>
              <a:rPr lang="es-MX" i="1" dirty="0" smtClean="0">
                <a:latin typeface="Palatino Linotype" panose="02040502050505030304" pitchFamily="18" charset="0"/>
                <a:ea typeface="Times New Roman" panose="02020603050405020304" pitchFamily="18" charset="0"/>
                <a:cs typeface="Arial" panose="020B0604020202020204" pitchFamily="34" charset="0"/>
              </a:rPr>
              <a:t>1) Se conservará la estructura del equipo y organización definida en la actividad anterior.</a:t>
            </a:r>
          </a:p>
          <a:p>
            <a:pPr lvl="0" algn="just">
              <a:lnSpc>
                <a:spcPct val="150000"/>
              </a:lnSpc>
              <a:spcAft>
                <a:spcPts val="0"/>
              </a:spcAft>
            </a:pPr>
            <a:endParaRPr lang="es-MX" i="1" dirty="0">
              <a:latin typeface="Palatino Linotype" panose="02040502050505030304" pitchFamily="18" charset="0"/>
              <a:ea typeface="Times New Roman" panose="02020603050405020304" pitchFamily="18" charset="0"/>
              <a:cs typeface="Arial" panose="020B0604020202020204" pitchFamily="34" charset="0"/>
            </a:endParaRPr>
          </a:p>
          <a:p>
            <a:pPr lvl="0" algn="just">
              <a:lnSpc>
                <a:spcPct val="150000"/>
              </a:lnSpc>
              <a:spcAft>
                <a:spcPts val="0"/>
              </a:spcAft>
            </a:pPr>
            <a:r>
              <a:rPr lang="es-MX" i="1" dirty="0">
                <a:latin typeface="Palatino Linotype" panose="02040502050505030304" pitchFamily="18" charset="0"/>
                <a:ea typeface="Times New Roman" panose="02020603050405020304" pitchFamily="18" charset="0"/>
                <a:cs typeface="Arial" panose="020B0604020202020204" pitchFamily="34" charset="0"/>
              </a:rPr>
              <a:t>2) Se </a:t>
            </a:r>
            <a:r>
              <a:rPr lang="es-MX" i="1" dirty="0" smtClean="0">
                <a:latin typeface="Palatino Linotype" panose="02040502050505030304" pitchFamily="18" charset="0"/>
                <a:ea typeface="Times New Roman" panose="02020603050405020304" pitchFamily="18" charset="0"/>
                <a:cs typeface="Arial" panose="020B0604020202020204" pitchFamily="34" charset="0"/>
              </a:rPr>
              <a:t>distribuirá a cada equipo un caso práctico para su análisis y discusión durante 10 minutos, tiempo en el cual el equipo deberá definir su postura.  </a:t>
            </a:r>
          </a:p>
          <a:p>
            <a:pPr lvl="0" algn="just">
              <a:lnSpc>
                <a:spcPct val="150000"/>
              </a:lnSpc>
              <a:spcAft>
                <a:spcPts val="0"/>
              </a:spcAft>
            </a:pPr>
            <a:endParaRPr lang="es-MX" i="1" dirty="0">
              <a:latin typeface="Palatino Linotype" panose="02040502050505030304" pitchFamily="18" charset="0"/>
              <a:ea typeface="Times New Roman" panose="02020603050405020304" pitchFamily="18" charset="0"/>
              <a:cs typeface="Arial" panose="020B0604020202020204" pitchFamily="34" charset="0"/>
            </a:endParaRPr>
          </a:p>
          <a:p>
            <a:pPr lvl="0" algn="just">
              <a:lnSpc>
                <a:spcPct val="150000"/>
              </a:lnSpc>
              <a:spcAft>
                <a:spcPts val="0"/>
              </a:spcAft>
            </a:pPr>
            <a:r>
              <a:rPr lang="es-MX" i="1" dirty="0">
                <a:latin typeface="Palatino Linotype" panose="02040502050505030304" pitchFamily="18" charset="0"/>
                <a:ea typeface="Times New Roman" panose="02020603050405020304" pitchFamily="18" charset="0"/>
                <a:cs typeface="Arial" panose="020B0604020202020204" pitchFamily="34" charset="0"/>
              </a:rPr>
              <a:t>3) </a:t>
            </a:r>
            <a:r>
              <a:rPr lang="es-MX" i="1" dirty="0" smtClean="0">
                <a:latin typeface="Palatino Linotype" panose="02040502050505030304" pitchFamily="18" charset="0"/>
                <a:ea typeface="Times New Roman" panose="02020603050405020304" pitchFamily="18" charset="0"/>
                <a:cs typeface="Arial" panose="020B0604020202020204" pitchFamily="34" charset="0"/>
              </a:rPr>
              <a:t>Los equipos participarán en el orden que indique el expositor, quien en los ejercicios fungirá como facilitador.</a:t>
            </a:r>
          </a:p>
        </p:txBody>
      </p:sp>
    </p:spTree>
    <p:extLst>
      <p:ext uri="{BB962C8B-B14F-4D97-AF65-F5344CB8AC3E}">
        <p14:creationId xmlns:p14="http://schemas.microsoft.com/office/powerpoint/2010/main" val="11489960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20401" y="661265"/>
            <a:ext cx="8805528" cy="5143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Título 1"/>
          <p:cNvSpPr>
            <a:spLocks noGrp="1"/>
          </p:cNvSpPr>
          <p:nvPr>
            <p:ph type="title"/>
          </p:nvPr>
        </p:nvSpPr>
        <p:spPr>
          <a:xfrm>
            <a:off x="509676" y="1635258"/>
            <a:ext cx="7750098" cy="4279970"/>
          </a:xfrm>
        </p:spPr>
        <p:txBody>
          <a:bodyPr anchor="t">
            <a:normAutofit fontScale="90000"/>
          </a:bodyPr>
          <a:lstStyle/>
          <a:p>
            <a:r>
              <a:rPr lang="es-ES" sz="1600" dirty="0" smtClean="0">
                <a:solidFill>
                  <a:schemeClr val="bg1">
                    <a:lumMod val="50000"/>
                  </a:schemeClr>
                </a:solidFill>
              </a:rPr>
              <a:t>Instituto de Transparencia, Acceso a la Información Pública y </a:t>
            </a:r>
            <a:br>
              <a:rPr lang="es-ES" sz="1600" dirty="0" smtClean="0">
                <a:solidFill>
                  <a:schemeClr val="bg1">
                    <a:lumMod val="50000"/>
                  </a:schemeClr>
                </a:solidFill>
              </a:rPr>
            </a:br>
            <a:r>
              <a:rPr lang="es-ES" sz="1600" dirty="0" smtClean="0">
                <a:solidFill>
                  <a:schemeClr val="bg1">
                    <a:lumMod val="50000"/>
                  </a:schemeClr>
                </a:solidFill>
              </a:rPr>
              <a:t>Protección de Datos Personales del Estado de México y Municipios</a:t>
            </a:r>
            <a:br>
              <a:rPr lang="es-ES" sz="1600" dirty="0" smtClean="0">
                <a:solidFill>
                  <a:schemeClr val="bg1">
                    <a:lumMod val="50000"/>
                  </a:schemeClr>
                </a:solidFill>
              </a:rPr>
            </a:br>
            <a:r>
              <a:rPr lang="es-ES" sz="1600" dirty="0" smtClean="0">
                <a:solidFill>
                  <a:schemeClr val="bg1">
                    <a:lumMod val="50000"/>
                  </a:schemeClr>
                </a:solidFill>
              </a:rPr>
              <a:t/>
            </a:r>
            <a:br>
              <a:rPr lang="es-ES" sz="1600" dirty="0" smtClean="0">
                <a:solidFill>
                  <a:schemeClr val="bg1">
                    <a:lumMod val="50000"/>
                  </a:schemeClr>
                </a:solidFill>
              </a:rPr>
            </a:br>
            <a:r>
              <a:rPr lang="es-ES" sz="1600" b="1" dirty="0">
                <a:solidFill>
                  <a:schemeClr val="bg1">
                    <a:lumMod val="75000"/>
                  </a:schemeClr>
                </a:solidFill>
              </a:rPr>
              <a:t/>
            </a:r>
            <a:br>
              <a:rPr lang="es-ES" sz="1600" b="1" dirty="0">
                <a:solidFill>
                  <a:schemeClr val="bg1">
                    <a:lumMod val="75000"/>
                  </a:schemeClr>
                </a:solidFill>
              </a:rPr>
            </a:br>
            <a:r>
              <a:rPr lang="es-ES" b="1" dirty="0" smtClean="0">
                <a:solidFill>
                  <a:schemeClr val="tx1">
                    <a:lumMod val="75000"/>
                    <a:lumOff val="25000"/>
                  </a:schemeClr>
                </a:solidFill>
              </a:rPr>
              <a:t>www.infoem.org.mx</a:t>
            </a:r>
            <a:r>
              <a:rPr lang="es-ES" sz="3600" b="1" dirty="0">
                <a:solidFill>
                  <a:schemeClr val="bg1">
                    <a:lumMod val="50000"/>
                  </a:schemeClr>
                </a:solidFill>
              </a:rPr>
              <a:t/>
            </a:r>
            <a:br>
              <a:rPr lang="es-ES" sz="3600" b="1" dirty="0">
                <a:solidFill>
                  <a:schemeClr val="bg1">
                    <a:lumMod val="50000"/>
                  </a:schemeClr>
                </a:solidFill>
              </a:rPr>
            </a:br>
            <a:r>
              <a:rPr lang="es-ES" sz="2800" b="1" dirty="0" smtClean="0"/>
              <a:t/>
            </a:r>
            <a:br>
              <a:rPr lang="es-ES" sz="2800" b="1" dirty="0" smtClean="0"/>
            </a:br>
            <a:r>
              <a:rPr lang="es-ES" sz="2800" dirty="0" smtClean="0">
                <a:solidFill>
                  <a:srgbClr val="404040"/>
                </a:solidFill>
              </a:rPr>
              <a:t>Teléfonos: (722) 226 19 80</a:t>
            </a:r>
            <a:br>
              <a:rPr lang="es-ES" sz="2800" dirty="0" smtClean="0">
                <a:solidFill>
                  <a:srgbClr val="404040"/>
                </a:solidFill>
              </a:rPr>
            </a:br>
            <a:r>
              <a:rPr lang="es-ES" sz="2800" dirty="0" smtClean="0">
                <a:solidFill>
                  <a:srgbClr val="404040"/>
                </a:solidFill>
              </a:rPr>
              <a:t>01 800 821 04 41</a:t>
            </a:r>
            <a:br>
              <a:rPr lang="es-ES" sz="2800" dirty="0" smtClean="0">
                <a:solidFill>
                  <a:srgbClr val="404040"/>
                </a:solidFill>
              </a:rPr>
            </a:br>
            <a:r>
              <a:rPr lang="es-ES" sz="2800" dirty="0" smtClean="0">
                <a:solidFill>
                  <a:srgbClr val="404040"/>
                </a:solidFill>
              </a:rPr>
              <a:t>Extensión 307</a:t>
            </a:r>
            <a:br>
              <a:rPr lang="es-ES" sz="2800" dirty="0" smtClean="0">
                <a:solidFill>
                  <a:srgbClr val="404040"/>
                </a:solidFill>
              </a:rPr>
            </a:br>
            <a:r>
              <a:rPr lang="es-ES" sz="2800" dirty="0">
                <a:solidFill>
                  <a:srgbClr val="404040"/>
                </a:solidFill>
              </a:rPr>
              <a:t/>
            </a:r>
            <a:br>
              <a:rPr lang="es-ES" sz="2800" dirty="0">
                <a:solidFill>
                  <a:srgbClr val="404040"/>
                </a:solidFill>
              </a:rPr>
            </a:br>
            <a:r>
              <a:rPr lang="es-ES" sz="2200" dirty="0" smtClean="0">
                <a:solidFill>
                  <a:srgbClr val="404040"/>
                </a:solidFill>
              </a:rPr>
              <a:t>Instituto Literario Pte. No. 510, Col.  Centro,</a:t>
            </a:r>
            <a:r>
              <a:rPr lang="es-ES" sz="2200" dirty="0">
                <a:solidFill>
                  <a:srgbClr val="404040"/>
                </a:solidFill>
              </a:rPr>
              <a:t/>
            </a:r>
            <a:br>
              <a:rPr lang="es-ES" sz="2200" dirty="0">
                <a:solidFill>
                  <a:srgbClr val="404040"/>
                </a:solidFill>
              </a:rPr>
            </a:br>
            <a:r>
              <a:rPr lang="es-ES" sz="2200" dirty="0" smtClean="0">
                <a:solidFill>
                  <a:srgbClr val="404040"/>
                </a:solidFill>
              </a:rPr>
              <a:t>C.P. 50000, Toluca, Estado de México</a:t>
            </a:r>
            <a:br>
              <a:rPr lang="es-ES" sz="2200" dirty="0" smtClean="0">
                <a:solidFill>
                  <a:srgbClr val="404040"/>
                </a:solidFill>
              </a:rPr>
            </a:br>
            <a:r>
              <a:rPr lang="es-ES" sz="2200" dirty="0">
                <a:solidFill>
                  <a:srgbClr val="404040"/>
                </a:solidFill>
              </a:rPr>
              <a:t/>
            </a:r>
            <a:br>
              <a:rPr lang="es-ES" sz="2200" dirty="0">
                <a:solidFill>
                  <a:srgbClr val="404040"/>
                </a:solidFill>
              </a:rPr>
            </a:br>
            <a:r>
              <a:rPr lang="es-ES" sz="2200" u="sng" dirty="0" smtClean="0">
                <a:solidFill>
                  <a:schemeClr val="tx2">
                    <a:lumMod val="75000"/>
                  </a:schemeClr>
                </a:solidFill>
              </a:rPr>
              <a:t>luis.sanchez@infoem.org.mx</a:t>
            </a:r>
            <a:r>
              <a:rPr lang="es-ES" sz="2200" dirty="0" smtClean="0">
                <a:solidFill>
                  <a:srgbClr val="404040"/>
                </a:solidFill>
              </a:rPr>
              <a:t/>
            </a:r>
            <a:br>
              <a:rPr lang="es-ES" sz="2200" dirty="0" smtClean="0">
                <a:solidFill>
                  <a:srgbClr val="404040"/>
                </a:solidFill>
              </a:rPr>
            </a:br>
            <a:r>
              <a:rPr lang="es-ES" sz="2800" b="1" dirty="0"/>
              <a:t/>
            </a:r>
            <a:br>
              <a:rPr lang="es-ES" sz="2800" b="1" dirty="0"/>
            </a:br>
            <a:r>
              <a:rPr lang="es-ES" sz="2000" b="1" dirty="0" smtClean="0"/>
              <a:t/>
            </a:r>
            <a:br>
              <a:rPr lang="es-ES" sz="2000" b="1" dirty="0" smtClean="0"/>
            </a:br>
            <a:r>
              <a:rPr lang="es-ES" sz="2000" b="1" dirty="0" smtClean="0"/>
              <a:t/>
            </a:r>
            <a:br>
              <a:rPr lang="es-ES" sz="2000" b="1" dirty="0" smtClean="0"/>
            </a:br>
            <a:r>
              <a:rPr lang="es-ES" sz="2000" b="1" dirty="0" smtClean="0"/>
              <a:t/>
            </a:r>
            <a:br>
              <a:rPr lang="es-ES" sz="2000" b="1" dirty="0" smtClean="0"/>
            </a:br>
            <a:r>
              <a:rPr lang="es-ES" sz="2900" b="1" dirty="0"/>
              <a:t/>
            </a:r>
            <a:br>
              <a:rPr lang="es-ES" sz="2900" b="1" dirty="0"/>
            </a:br>
            <a:endParaRPr lang="es-ES" sz="2900" b="1" dirty="0"/>
          </a:p>
        </p:txBody>
      </p:sp>
      <p:pic>
        <p:nvPicPr>
          <p:cNvPr id="6" name="Imagen 5" descr="logo infoe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0513" y="292895"/>
            <a:ext cx="2168511" cy="1302537"/>
          </a:xfrm>
          <a:prstGeom prst="rect">
            <a:avLst/>
          </a:prstGeom>
        </p:spPr>
      </p:pic>
    </p:spTree>
    <p:extLst>
      <p:ext uri="{BB962C8B-B14F-4D97-AF65-F5344CB8AC3E}">
        <p14:creationId xmlns:p14="http://schemas.microsoft.com/office/powerpoint/2010/main" val="21552079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a:spLocks noGrp="1"/>
          </p:cNvSpPr>
          <p:nvPr>
            <p:ph type="title"/>
          </p:nvPr>
        </p:nvSpPr>
        <p:spPr>
          <a:xfrm>
            <a:off x="457200" y="274638"/>
            <a:ext cx="8229600" cy="533575"/>
          </a:xfrm>
          <a:solidFill>
            <a:schemeClr val="accent5">
              <a:lumMod val="40000"/>
              <a:lumOff val="60000"/>
            </a:schemeClr>
          </a:solidFill>
        </p:spPr>
        <p:txBody>
          <a:bodyPr anchor="t">
            <a:normAutofit fontScale="90000"/>
          </a:bodyPr>
          <a:lstStyle/>
          <a:p>
            <a:pPr algn="l"/>
            <a:r>
              <a:rPr lang="es-ES" sz="3200" b="1" dirty="0" smtClean="0">
                <a:latin typeface="Palatino Linotype"/>
                <a:cs typeface="Palatino Linotype"/>
              </a:rPr>
              <a:t>Objetivo de la actividad</a:t>
            </a:r>
            <a:endParaRPr lang="es-ES" sz="3200" b="1" dirty="0">
              <a:latin typeface="Palatino Linotype"/>
              <a:cs typeface="Palatino Linotype"/>
            </a:endParaRPr>
          </a:p>
        </p:txBody>
      </p:sp>
      <p:sp>
        <p:nvSpPr>
          <p:cNvPr id="9" name="CuadroTexto 8"/>
          <p:cNvSpPr txBox="1"/>
          <p:nvPr/>
        </p:nvSpPr>
        <p:spPr>
          <a:xfrm>
            <a:off x="1396637" y="1616221"/>
            <a:ext cx="6350725" cy="4031873"/>
          </a:xfrm>
          <a:prstGeom prst="rect">
            <a:avLst/>
          </a:prstGeom>
          <a:noFill/>
        </p:spPr>
        <p:txBody>
          <a:bodyPr wrap="square" rtlCol="0">
            <a:spAutoFit/>
          </a:bodyPr>
          <a:lstStyle/>
          <a:p>
            <a:pPr algn="ctr"/>
            <a:r>
              <a:rPr lang="es-MX" sz="3200" dirty="0" smtClean="0"/>
              <a:t>Al término de la actividad el participante será capaz de identificar los diversos supuestos derivados del tratamiento de datos personales: confidencialidad, publicidad o nivel especial de protección para datos personales sensibles.</a:t>
            </a:r>
            <a:endParaRPr lang="es-MX" sz="3200" dirty="0"/>
          </a:p>
        </p:txBody>
      </p:sp>
    </p:spTree>
    <p:extLst>
      <p:ext uri="{BB962C8B-B14F-4D97-AF65-F5344CB8AC3E}">
        <p14:creationId xmlns:p14="http://schemas.microsoft.com/office/powerpoint/2010/main" val="31554328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363455"/>
            <a:ext cx="8229600" cy="1808880"/>
          </a:xfrm>
        </p:spPr>
        <p:txBody>
          <a:bodyPr>
            <a:normAutofit/>
          </a:bodyPr>
          <a:lstStyle/>
          <a:p>
            <a:pPr marL="0" indent="0" algn="just">
              <a:buNone/>
            </a:pPr>
            <a:r>
              <a:rPr lang="es-MX" b="1" dirty="0" smtClean="0"/>
              <a:t>Datos personales: </a:t>
            </a:r>
            <a:r>
              <a:rPr lang="es-MX" dirty="0" smtClean="0"/>
              <a:t>Cualquier </a:t>
            </a:r>
            <a:r>
              <a:rPr lang="es-MX" dirty="0"/>
              <a:t>información concerniente a una persona física </a:t>
            </a:r>
            <a:r>
              <a:rPr lang="es-MX" dirty="0" smtClean="0"/>
              <a:t>identificada o identificable.</a:t>
            </a:r>
          </a:p>
          <a:p>
            <a:pPr marL="0" indent="0" algn="just">
              <a:buNone/>
            </a:pPr>
            <a:endParaRPr lang="es-MX" b="1" dirty="0" smtClean="0"/>
          </a:p>
        </p:txBody>
      </p:sp>
      <p:graphicFrame>
        <p:nvGraphicFramePr>
          <p:cNvPr id="4" name="Diagrama 3"/>
          <p:cNvGraphicFramePr/>
          <p:nvPr>
            <p:extLst/>
          </p:nvPr>
        </p:nvGraphicFramePr>
        <p:xfrm>
          <a:off x="2996697" y="2688879"/>
          <a:ext cx="7629053" cy="3431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126748" y="3095003"/>
            <a:ext cx="4572000" cy="2862322"/>
          </a:xfrm>
          <a:prstGeom prst="rect">
            <a:avLst/>
          </a:prstGeom>
        </p:spPr>
        <p:txBody>
          <a:bodyPr>
            <a:spAutoFit/>
          </a:bodyPr>
          <a:lstStyle/>
          <a:p>
            <a:pPr algn="ctr"/>
            <a:r>
              <a:rPr lang="es-MX" sz="3600" b="1" dirty="0"/>
              <a:t>Dato </a:t>
            </a:r>
            <a:r>
              <a:rPr lang="es-MX" sz="3600" b="1" dirty="0" smtClean="0"/>
              <a:t>personal  = </a:t>
            </a:r>
            <a:endParaRPr lang="es-MX" sz="3600" b="1" dirty="0"/>
          </a:p>
          <a:p>
            <a:pPr algn="ctr"/>
            <a:endParaRPr lang="es-MX" sz="3600" dirty="0" smtClean="0"/>
          </a:p>
          <a:p>
            <a:pPr algn="ctr"/>
            <a:r>
              <a:rPr lang="es-MX" sz="3600" dirty="0" smtClean="0"/>
              <a:t>Información </a:t>
            </a:r>
          </a:p>
          <a:p>
            <a:pPr algn="ctr"/>
            <a:r>
              <a:rPr lang="es-MX" sz="3600" dirty="0" smtClean="0"/>
              <a:t>(</a:t>
            </a:r>
            <a:r>
              <a:rPr lang="es-MX" sz="3600" dirty="0"/>
              <a:t>datos y metadatos</a:t>
            </a:r>
            <a:r>
              <a:rPr lang="es-MX" sz="3600" dirty="0" smtClean="0"/>
              <a:t>)</a:t>
            </a:r>
          </a:p>
          <a:p>
            <a:pPr algn="ctr"/>
            <a:r>
              <a:rPr lang="es-MX" sz="3600" dirty="0" smtClean="0"/>
              <a:t> </a:t>
            </a:r>
            <a:r>
              <a:rPr lang="es-MX" sz="3600" dirty="0"/>
              <a:t>+ identificador</a:t>
            </a:r>
          </a:p>
        </p:txBody>
      </p:sp>
      <p:sp>
        <p:nvSpPr>
          <p:cNvPr id="6" name="Título 1"/>
          <p:cNvSpPr txBox="1">
            <a:spLocks/>
          </p:cNvSpPr>
          <p:nvPr/>
        </p:nvSpPr>
        <p:spPr>
          <a:xfrm>
            <a:off x="457200" y="274638"/>
            <a:ext cx="8229600" cy="533575"/>
          </a:xfrm>
          <a:prstGeom prst="rect">
            <a:avLst/>
          </a:prstGeom>
          <a:solidFill>
            <a:schemeClr val="accent5">
              <a:lumMod val="40000"/>
              <a:lumOff val="60000"/>
            </a:schemeClr>
          </a:solidFill>
        </p:spPr>
        <p:txBody>
          <a:bodyPr vert="horz" lIns="91440" tIns="45720" rIns="91440" bIns="45720" rtlCol="0" anchor="t">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 sz="1800" b="1" dirty="0" smtClean="0">
                <a:latin typeface="Palatino Linotype"/>
                <a:cs typeface="Palatino Linotype"/>
              </a:rPr>
              <a:t>Actividad 1. Confidencialidad y publicidad.</a:t>
            </a:r>
          </a:p>
          <a:p>
            <a:pPr algn="r"/>
            <a:r>
              <a:rPr lang="es-ES" sz="1800" b="1" dirty="0" smtClean="0">
                <a:latin typeface="Palatino Linotype"/>
                <a:cs typeface="Palatino Linotype"/>
              </a:rPr>
              <a:t>Exposición.</a:t>
            </a:r>
            <a:endParaRPr lang="es-ES" sz="1800" b="1" dirty="0">
              <a:latin typeface="Palatino Linotype"/>
              <a:cs typeface="Palatino Linotype"/>
            </a:endParaRPr>
          </a:p>
        </p:txBody>
      </p:sp>
    </p:spTree>
    <p:extLst>
      <p:ext uri="{BB962C8B-B14F-4D97-AF65-F5344CB8AC3E}">
        <p14:creationId xmlns:p14="http://schemas.microsoft.com/office/powerpoint/2010/main" val="5728150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71182"/>
          </a:xfrm>
        </p:spPr>
        <p:txBody>
          <a:bodyPr>
            <a:normAutofit fontScale="90000"/>
          </a:bodyPr>
          <a:lstStyle/>
          <a:p>
            <a:r>
              <a:rPr lang="es-MX" dirty="0" smtClean="0"/>
              <a:t>Categorías de los datos personales</a:t>
            </a: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31634884"/>
              </p:ext>
            </p:extLst>
          </p:nvPr>
        </p:nvGraphicFramePr>
        <p:xfrm>
          <a:off x="457200" y="1074420"/>
          <a:ext cx="8229600" cy="5417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950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633660479"/>
              </p:ext>
            </p:extLst>
          </p:nvPr>
        </p:nvGraphicFramePr>
        <p:xfrm>
          <a:off x="457200" y="1508760"/>
          <a:ext cx="7783830" cy="4617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1"/>
          <p:cNvSpPr txBox="1">
            <a:spLocks/>
          </p:cNvSpPr>
          <p:nvPr/>
        </p:nvSpPr>
        <p:spPr>
          <a:xfrm>
            <a:off x="457200" y="274638"/>
            <a:ext cx="8229600" cy="533575"/>
          </a:xfrm>
          <a:prstGeom prst="rect">
            <a:avLst/>
          </a:prstGeom>
          <a:solidFill>
            <a:schemeClr val="accent5">
              <a:lumMod val="40000"/>
              <a:lumOff val="60000"/>
            </a:schemeClr>
          </a:solidFill>
        </p:spPr>
        <p:txBody>
          <a:bodyPr vert="horz" lIns="91440" tIns="45720" rIns="91440" bIns="45720" rtlCol="0" anchor="t">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 sz="1800" b="1" dirty="0" smtClean="0">
                <a:latin typeface="Palatino Linotype"/>
                <a:cs typeface="Palatino Linotype"/>
              </a:rPr>
              <a:t>Actividad 1. Confidencialidad y publicidad.</a:t>
            </a:r>
          </a:p>
          <a:p>
            <a:pPr algn="r"/>
            <a:r>
              <a:rPr lang="es-ES" sz="1800" b="1" dirty="0" smtClean="0">
                <a:latin typeface="Palatino Linotype"/>
                <a:cs typeface="Palatino Linotype"/>
              </a:rPr>
              <a:t>Exposición.</a:t>
            </a:r>
            <a:endParaRPr lang="es-ES" sz="1800" b="1" dirty="0">
              <a:latin typeface="Palatino Linotype"/>
              <a:cs typeface="Palatino Linotype"/>
            </a:endParaRPr>
          </a:p>
        </p:txBody>
      </p:sp>
    </p:spTree>
    <p:extLst>
      <p:ext uri="{BB962C8B-B14F-4D97-AF65-F5344CB8AC3E}">
        <p14:creationId xmlns:p14="http://schemas.microsoft.com/office/powerpoint/2010/main" val="34924994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182189"/>
            <a:ext cx="8229600" cy="4525963"/>
          </a:xfrm>
        </p:spPr>
        <p:txBody>
          <a:bodyPr>
            <a:normAutofit/>
          </a:bodyPr>
          <a:lstStyle/>
          <a:p>
            <a:pPr marL="0" indent="0" algn="just">
              <a:buNone/>
            </a:pPr>
            <a:r>
              <a:rPr lang="es-MX" b="1" dirty="0" smtClean="0"/>
              <a:t>Confidencial: </a:t>
            </a:r>
            <a:r>
              <a:rPr lang="es-MX" dirty="0" smtClean="0"/>
              <a:t>Se considera información confidencial, la clasificada como tal, de manera permanente, por su naturaleza cuando: </a:t>
            </a:r>
          </a:p>
          <a:p>
            <a:pPr algn="just"/>
            <a:endParaRPr lang="es-MX" dirty="0" smtClean="0"/>
          </a:p>
          <a:p>
            <a:pPr marL="0" indent="0" algn="just">
              <a:buNone/>
            </a:pPr>
            <a:endParaRPr lang="es-MX" dirty="0"/>
          </a:p>
        </p:txBody>
      </p:sp>
      <p:graphicFrame>
        <p:nvGraphicFramePr>
          <p:cNvPr id="4" name="Diagrama 3"/>
          <p:cNvGraphicFramePr/>
          <p:nvPr>
            <p:extLst>
              <p:ext uri="{D42A27DB-BD31-4B8C-83A1-F6EECF244321}">
                <p14:modId xmlns:p14="http://schemas.microsoft.com/office/powerpoint/2010/main" val="701190110"/>
              </p:ext>
            </p:extLst>
          </p:nvPr>
        </p:nvGraphicFramePr>
        <p:xfrm>
          <a:off x="1855470" y="295148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1"/>
          <p:cNvSpPr txBox="1">
            <a:spLocks/>
          </p:cNvSpPr>
          <p:nvPr/>
        </p:nvSpPr>
        <p:spPr>
          <a:xfrm>
            <a:off x="352697" y="204969"/>
            <a:ext cx="8229600" cy="533575"/>
          </a:xfrm>
          <a:prstGeom prst="rect">
            <a:avLst/>
          </a:prstGeom>
          <a:solidFill>
            <a:schemeClr val="accent5">
              <a:lumMod val="40000"/>
              <a:lumOff val="60000"/>
            </a:schemeClr>
          </a:solidFill>
        </p:spPr>
        <p:txBody>
          <a:bodyPr vert="horz" lIns="91440" tIns="45720" rIns="91440" bIns="45720" rtlCol="0" anchor="t">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 sz="1800" b="1" dirty="0" smtClean="0">
                <a:latin typeface="Palatino Linotype"/>
                <a:cs typeface="Palatino Linotype"/>
              </a:rPr>
              <a:t>Actividad 1. Confidencialidad y publicidad.</a:t>
            </a:r>
          </a:p>
          <a:p>
            <a:pPr algn="r"/>
            <a:r>
              <a:rPr lang="es-ES" sz="1800" b="1" dirty="0" smtClean="0">
                <a:latin typeface="Palatino Linotype"/>
                <a:cs typeface="Palatino Linotype"/>
              </a:rPr>
              <a:t>Exposición.</a:t>
            </a:r>
            <a:endParaRPr lang="es-ES" sz="1800" b="1" dirty="0">
              <a:latin typeface="Palatino Linotype"/>
              <a:cs typeface="Palatino Linotype"/>
            </a:endParaRPr>
          </a:p>
        </p:txBody>
      </p:sp>
    </p:spTree>
    <p:extLst>
      <p:ext uri="{BB962C8B-B14F-4D97-AF65-F5344CB8AC3E}">
        <p14:creationId xmlns:p14="http://schemas.microsoft.com/office/powerpoint/2010/main" val="15662639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5309" y="1188420"/>
            <a:ext cx="8815526" cy="1474882"/>
          </a:xfrm>
        </p:spPr>
        <p:txBody>
          <a:bodyPr>
            <a:normAutofit/>
          </a:bodyPr>
          <a:lstStyle/>
          <a:p>
            <a:pPr marL="0" indent="0" algn="just">
              <a:buNone/>
            </a:pPr>
            <a:r>
              <a:rPr lang="es-MX" sz="2400" b="1" dirty="0" smtClean="0"/>
              <a:t>Datos personales sensibles: </a:t>
            </a:r>
            <a:r>
              <a:rPr lang="es-MX" sz="2400" dirty="0"/>
              <a:t>Aquellos que afectan la esfera más íntima de su Titular, </a:t>
            </a:r>
            <a:r>
              <a:rPr lang="es-MX" sz="2400" dirty="0" smtClean="0"/>
              <a:t>o cuya </a:t>
            </a:r>
            <a:r>
              <a:rPr lang="es-MX" sz="2400" dirty="0"/>
              <a:t>utilización indebida pueda dar origen a discriminación o conlleve un riesgo </a:t>
            </a:r>
            <a:r>
              <a:rPr lang="es-MX" sz="2400" dirty="0" smtClean="0"/>
              <a:t>grave para </a:t>
            </a:r>
            <a:r>
              <a:rPr lang="es-MX" sz="2400" dirty="0"/>
              <a:t>éste</a:t>
            </a:r>
            <a:r>
              <a:rPr lang="es-MX" sz="2400" dirty="0" smtClean="0"/>
              <a:t>. </a:t>
            </a:r>
          </a:p>
        </p:txBody>
      </p:sp>
      <p:graphicFrame>
        <p:nvGraphicFramePr>
          <p:cNvPr id="4" name="Diagrama 3"/>
          <p:cNvGraphicFramePr/>
          <p:nvPr>
            <p:extLst/>
          </p:nvPr>
        </p:nvGraphicFramePr>
        <p:xfrm>
          <a:off x="1562554" y="2413113"/>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1"/>
          <p:cNvSpPr txBox="1">
            <a:spLocks/>
          </p:cNvSpPr>
          <p:nvPr/>
        </p:nvSpPr>
        <p:spPr>
          <a:xfrm>
            <a:off x="457200" y="274638"/>
            <a:ext cx="8229600" cy="533575"/>
          </a:xfrm>
          <a:prstGeom prst="rect">
            <a:avLst/>
          </a:prstGeom>
          <a:solidFill>
            <a:schemeClr val="accent5">
              <a:lumMod val="40000"/>
              <a:lumOff val="60000"/>
            </a:schemeClr>
          </a:solidFill>
        </p:spPr>
        <p:txBody>
          <a:bodyPr vert="horz" lIns="91440" tIns="45720" rIns="91440" bIns="45720" rtlCol="0" anchor="t">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ES" sz="1800" b="1" dirty="0" smtClean="0">
                <a:latin typeface="Palatino Linotype"/>
                <a:cs typeface="Palatino Linotype"/>
              </a:rPr>
              <a:t>Actividad 1. Confidencialidad y publicidad.</a:t>
            </a:r>
          </a:p>
          <a:p>
            <a:pPr algn="r"/>
            <a:r>
              <a:rPr lang="es-ES" sz="1800" b="1" dirty="0" smtClean="0">
                <a:latin typeface="Palatino Linotype"/>
                <a:cs typeface="Palatino Linotype"/>
              </a:rPr>
              <a:t>Exposición.</a:t>
            </a:r>
            <a:endParaRPr lang="es-ES" sz="1800" b="1" dirty="0">
              <a:latin typeface="Palatino Linotype"/>
              <a:cs typeface="Palatino Linotype"/>
            </a:endParaRPr>
          </a:p>
        </p:txBody>
      </p:sp>
    </p:spTree>
    <p:extLst>
      <p:ext uri="{BB962C8B-B14F-4D97-AF65-F5344CB8AC3E}">
        <p14:creationId xmlns:p14="http://schemas.microsoft.com/office/powerpoint/2010/main" val="42682517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2609</TotalTime>
  <Words>2670</Words>
  <Application>Microsoft Office PowerPoint</Application>
  <PresentationFormat>Presentación en pantalla (4:3)</PresentationFormat>
  <Paragraphs>261</Paragraphs>
  <Slides>33</Slides>
  <Notes>0</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Tema de Office</vt:lpstr>
      <vt:lpstr>Presentación de PowerPoint</vt:lpstr>
      <vt:lpstr>AVISO IMPORTANTE</vt:lpstr>
      <vt:lpstr>Presentación de PowerPoint</vt:lpstr>
      <vt:lpstr>Objetivo de la actividad</vt:lpstr>
      <vt:lpstr>Presentación de PowerPoint</vt:lpstr>
      <vt:lpstr>Categorías de los datos personales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Objetivo de la actividad</vt:lpstr>
      <vt:lpstr>Presentación de PowerPoint</vt:lpstr>
      <vt:lpstr>Presentación de PowerPoint</vt:lpstr>
      <vt:lpstr>Presentación de PowerPoint</vt:lpstr>
      <vt:lpstr>Presentación de PowerPoint</vt:lpstr>
      <vt:lpstr>Presentación de PowerPoint</vt:lpstr>
      <vt:lpstr>Objetivo de la actividad</vt:lpstr>
      <vt:lpstr>¿Qué son los derechos ARCO?</vt:lpstr>
      <vt:lpstr>Distribución de competencias</vt:lpstr>
      <vt:lpstr>EJERCICIO DE DERECHOS ARCO</vt:lpstr>
      <vt:lpstr>Presentación de PowerPoint</vt:lpstr>
      <vt:lpstr>EXCEPCIONES AL DERECHO DE CANCELACIÓN  </vt:lpstr>
      <vt:lpstr>NEGATIVA DE DERECHOS ARCO</vt:lpstr>
      <vt:lpstr>Desarrollo de la actividad 3</vt:lpstr>
      <vt:lpstr>Presentación de PowerPoint</vt:lpstr>
      <vt:lpstr>Objetivo de la actividad</vt:lpstr>
      <vt:lpstr>El derecho al olvido</vt:lpstr>
      <vt:lpstr>Presentación de PowerPoint</vt:lpstr>
      <vt:lpstr>Desarrollo de la actividad 4</vt:lpstr>
      <vt:lpstr>Instituto de Transparencia, Acceso a la Información Pública y  Protección de Datos Personales del Estado de México y Municipios   www.infoem.org.mx  Teléfonos: (722) 226 19 80 01 800 821 04 41 Extensión 307  Instituto Literario Pte. No. 510, Col.  Centro, C.P. 50000, Toluca, Estado de México  luis.sanchez@infoem.org.mx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iMac</dc:creator>
  <cp:lastModifiedBy>INFOEM</cp:lastModifiedBy>
  <cp:revision>173</cp:revision>
  <cp:lastPrinted>2015-09-15T00:11:40Z</cp:lastPrinted>
  <dcterms:created xsi:type="dcterms:W3CDTF">2014-02-14T17:13:40Z</dcterms:created>
  <dcterms:modified xsi:type="dcterms:W3CDTF">2015-09-22T23:20:08Z</dcterms:modified>
</cp:coreProperties>
</file>